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3" r:id="rId4"/>
  </p:sldMasterIdLst>
  <p:notesMasterIdLst>
    <p:notesMasterId r:id="rId31"/>
  </p:notesMasterIdLst>
  <p:handoutMasterIdLst>
    <p:handoutMasterId r:id="rId32"/>
  </p:handoutMasterIdLst>
  <p:sldIdLst>
    <p:sldId id="259" r:id="rId5"/>
    <p:sldId id="297" r:id="rId6"/>
    <p:sldId id="372" r:id="rId7"/>
    <p:sldId id="415" r:id="rId8"/>
    <p:sldId id="317" r:id="rId9"/>
    <p:sldId id="377" r:id="rId10"/>
    <p:sldId id="388" r:id="rId11"/>
    <p:sldId id="375" r:id="rId12"/>
    <p:sldId id="384" r:id="rId13"/>
    <p:sldId id="393" r:id="rId14"/>
    <p:sldId id="398" r:id="rId15"/>
    <p:sldId id="399" r:id="rId16"/>
    <p:sldId id="318" r:id="rId17"/>
    <p:sldId id="338" r:id="rId18"/>
    <p:sldId id="368" r:id="rId19"/>
    <p:sldId id="416" r:id="rId20"/>
    <p:sldId id="417" r:id="rId21"/>
    <p:sldId id="418" r:id="rId22"/>
    <p:sldId id="419" r:id="rId23"/>
    <p:sldId id="420" r:id="rId24"/>
    <p:sldId id="421" r:id="rId25"/>
    <p:sldId id="422" r:id="rId26"/>
    <p:sldId id="423" r:id="rId27"/>
    <p:sldId id="424" r:id="rId28"/>
    <p:sldId id="425" r:id="rId29"/>
    <p:sldId id="426" r:id="rId3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203"/>
    <a:srgbClr val="4F7F70"/>
    <a:srgbClr val="FFF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63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98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422275" y="4777194"/>
            <a:ext cx="5869668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6E511-D742-4EFE-90B5-C9FC42762E0F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CFAD1-D197-4A88-B173-A6412E995EE5}" type="slidenum">
              <a:rPr lang="en-GB" smtClean="0"/>
              <a:t>‹nr.›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316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605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3.emf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 A: Hvidt logo">
    <p:bg>
      <p:bgPr>
        <a:solidFill>
          <a:srgbClr val="005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Bølge"/>
          <p:cNvGrpSpPr/>
          <p:nvPr userDrawn="1"/>
        </p:nvGrpSpPr>
        <p:grpSpPr>
          <a:xfrm>
            <a:off x="0" y="0"/>
            <a:ext cx="12196800" cy="7034923"/>
            <a:chOff x="0" y="0"/>
            <a:chExt cx="12196800" cy="7034923"/>
          </a:xfrm>
        </p:grpSpPr>
        <p:sp>
          <p:nvSpPr>
            <p:cNvPr id="15" name="Bølge 1"/>
            <p:cNvSpPr>
              <a:spLocks noChangeAspect="1"/>
            </p:cNvSpPr>
            <p:nvPr userDrawn="1"/>
          </p:nvSpPr>
          <p:spPr bwMode="auto">
            <a:xfrm>
              <a:off x="0" y="0"/>
              <a:ext cx="12196800" cy="6872400"/>
            </a:xfrm>
            <a:custGeom>
              <a:avLst/>
              <a:gdLst>
                <a:gd name="connsiteX0" fmla="*/ 12196800 w 12196800"/>
                <a:gd name="connsiteY0" fmla="*/ 0 h 6872400"/>
                <a:gd name="connsiteX1" fmla="*/ 12196800 w 12196800"/>
                <a:gd name="connsiteY1" fmla="*/ 6872400 h 6872400"/>
                <a:gd name="connsiteX2" fmla="*/ 0 w 12196800"/>
                <a:gd name="connsiteY2" fmla="*/ 6872400 h 6872400"/>
                <a:gd name="connsiteX3" fmla="*/ 0 w 12196800"/>
                <a:gd name="connsiteY3" fmla="*/ 6868624 h 6872400"/>
                <a:gd name="connsiteX4" fmla="*/ 0 w 12196800"/>
                <a:gd name="connsiteY4" fmla="*/ 4515330 h 6872400"/>
                <a:gd name="connsiteX5" fmla="*/ 12196800 w 12196800"/>
                <a:gd name="connsiteY5" fmla="*/ 0 h 687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6800" h="6872400">
                  <a:moveTo>
                    <a:pt x="12196800" y="0"/>
                  </a:moveTo>
                  <a:lnTo>
                    <a:pt x="12196800" y="6872400"/>
                  </a:lnTo>
                  <a:lnTo>
                    <a:pt x="0" y="6872400"/>
                  </a:lnTo>
                  <a:lnTo>
                    <a:pt x="0" y="6868624"/>
                  </a:lnTo>
                  <a:cubicBezTo>
                    <a:pt x="0" y="6836387"/>
                    <a:pt x="0" y="6578492"/>
                    <a:pt x="0" y="4515330"/>
                  </a:cubicBezTo>
                  <a:cubicBezTo>
                    <a:pt x="3991449" y="4499420"/>
                    <a:pt x="8237130" y="44549"/>
                    <a:pt x="12196800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6" name="Bølge 2"/>
            <p:cNvSpPr>
              <a:spLocks/>
            </p:cNvSpPr>
            <p:nvPr userDrawn="1"/>
          </p:nvSpPr>
          <p:spPr bwMode="auto">
            <a:xfrm>
              <a:off x="0" y="1899360"/>
              <a:ext cx="12195175" cy="5135563"/>
            </a:xfrm>
            <a:custGeom>
              <a:avLst/>
              <a:gdLst>
                <a:gd name="connsiteX0" fmla="*/ 0 w 12195175"/>
                <a:gd name="connsiteY0" fmla="*/ 0 h 5135563"/>
                <a:gd name="connsiteX1" fmla="*/ 5531996 w 12195175"/>
                <a:gd name="connsiteY1" fmla="*/ 2037669 h 5135563"/>
                <a:gd name="connsiteX2" fmla="*/ 11067169 w 12195175"/>
                <a:gd name="connsiteY2" fmla="*/ 0 h 5135563"/>
                <a:gd name="connsiteX3" fmla="*/ 12195175 w 12195175"/>
                <a:gd name="connsiteY3" fmla="*/ 226054 h 5135563"/>
                <a:gd name="connsiteX4" fmla="*/ 12195175 w 12195175"/>
                <a:gd name="connsiteY4" fmla="*/ 3323948 h 5135563"/>
                <a:gd name="connsiteX5" fmla="*/ 11067169 w 12195175"/>
                <a:gd name="connsiteY5" fmla="*/ 3097894 h 5135563"/>
                <a:gd name="connsiteX6" fmla="*/ 5531996 w 12195175"/>
                <a:gd name="connsiteY6" fmla="*/ 5135563 h 5135563"/>
                <a:gd name="connsiteX7" fmla="*/ 0 w 12195175"/>
                <a:gd name="connsiteY7" fmla="*/ 3097894 h 5135563"/>
                <a:gd name="connsiteX8" fmla="*/ 0 w 12195175"/>
                <a:gd name="connsiteY8" fmla="*/ 0 h 513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5175" h="5135563">
                  <a:moveTo>
                    <a:pt x="0" y="0"/>
                  </a:moveTo>
                  <a:cubicBezTo>
                    <a:pt x="1795277" y="0"/>
                    <a:pt x="3720832" y="2037669"/>
                    <a:pt x="5531996" y="2037669"/>
                  </a:cubicBezTo>
                  <a:cubicBezTo>
                    <a:pt x="7343161" y="2037669"/>
                    <a:pt x="9268714" y="0"/>
                    <a:pt x="11067169" y="0"/>
                  </a:cubicBezTo>
                  <a:cubicBezTo>
                    <a:pt x="11438934" y="0"/>
                    <a:pt x="11813877" y="85964"/>
                    <a:pt x="12195175" y="226054"/>
                  </a:cubicBezTo>
                  <a:lnTo>
                    <a:pt x="12195175" y="3323948"/>
                  </a:lnTo>
                  <a:cubicBezTo>
                    <a:pt x="11813877" y="3187042"/>
                    <a:pt x="11438934" y="3097894"/>
                    <a:pt x="11067169" y="3097894"/>
                  </a:cubicBezTo>
                  <a:cubicBezTo>
                    <a:pt x="9268714" y="3097894"/>
                    <a:pt x="7343161" y="5135563"/>
                    <a:pt x="5531996" y="5135563"/>
                  </a:cubicBezTo>
                  <a:cubicBezTo>
                    <a:pt x="3720832" y="5135563"/>
                    <a:pt x="1795277" y="3097894"/>
                    <a:pt x="0" y="3097894"/>
                  </a:cubicBezTo>
                  <a:cubicBezTo>
                    <a:pt x="0" y="3097894"/>
                    <a:pt x="0" y="30978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7" name="Bølge 3"/>
            <p:cNvSpPr>
              <a:spLocks/>
            </p:cNvSpPr>
            <p:nvPr userDrawn="1"/>
          </p:nvSpPr>
          <p:spPr bwMode="auto">
            <a:xfrm>
              <a:off x="0" y="1062720"/>
              <a:ext cx="12195175" cy="3073400"/>
            </a:xfrm>
            <a:custGeom>
              <a:avLst/>
              <a:gdLst>
                <a:gd name="connsiteX0" fmla="*/ 3307759 w 12195175"/>
                <a:gd name="connsiteY0" fmla="*/ 0 h 3073400"/>
                <a:gd name="connsiteX1" fmla="*/ 6612340 w 12195175"/>
                <a:gd name="connsiteY1" fmla="*/ 1217883 h 3073400"/>
                <a:gd name="connsiteX2" fmla="*/ 9920098 w 12195175"/>
                <a:gd name="connsiteY2" fmla="*/ 0 h 3073400"/>
                <a:gd name="connsiteX3" fmla="*/ 12195175 w 12195175"/>
                <a:gd name="connsiteY3" fmla="*/ 930947 h 3073400"/>
                <a:gd name="connsiteX4" fmla="*/ 12195175 w 12195175"/>
                <a:gd name="connsiteY4" fmla="*/ 2786464 h 3073400"/>
                <a:gd name="connsiteX5" fmla="*/ 9920098 w 12195175"/>
                <a:gd name="connsiteY5" fmla="*/ 1852329 h 3073400"/>
                <a:gd name="connsiteX6" fmla="*/ 6612340 w 12195175"/>
                <a:gd name="connsiteY6" fmla="*/ 3073400 h 3073400"/>
                <a:gd name="connsiteX7" fmla="*/ 3307759 w 12195175"/>
                <a:gd name="connsiteY7" fmla="*/ 1852329 h 3073400"/>
                <a:gd name="connsiteX8" fmla="*/ 0 w 12195175"/>
                <a:gd name="connsiteY8" fmla="*/ 3073400 h 3073400"/>
                <a:gd name="connsiteX9" fmla="*/ 0 w 12195175"/>
                <a:gd name="connsiteY9" fmla="*/ 1217883 h 3073400"/>
                <a:gd name="connsiteX10" fmla="*/ 3307759 w 12195175"/>
                <a:gd name="connsiteY10" fmla="*/ 0 h 30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5175" h="3073400">
                  <a:moveTo>
                    <a:pt x="3307759" y="0"/>
                  </a:moveTo>
                  <a:cubicBezTo>
                    <a:pt x="4388103" y="0"/>
                    <a:pt x="5541529" y="1217883"/>
                    <a:pt x="6612340" y="1217883"/>
                  </a:cubicBezTo>
                  <a:cubicBezTo>
                    <a:pt x="7686329" y="1217883"/>
                    <a:pt x="8836577" y="0"/>
                    <a:pt x="9920098" y="0"/>
                  </a:cubicBezTo>
                  <a:cubicBezTo>
                    <a:pt x="10660451" y="0"/>
                    <a:pt x="11435757" y="570683"/>
                    <a:pt x="12195175" y="930947"/>
                  </a:cubicBezTo>
                  <a:lnTo>
                    <a:pt x="12195175" y="2786464"/>
                  </a:lnTo>
                  <a:cubicBezTo>
                    <a:pt x="11435757" y="2426201"/>
                    <a:pt x="10660451" y="1852329"/>
                    <a:pt x="9920098" y="1852329"/>
                  </a:cubicBezTo>
                  <a:cubicBezTo>
                    <a:pt x="8836577" y="1852329"/>
                    <a:pt x="7686329" y="3073400"/>
                    <a:pt x="6612340" y="3073400"/>
                  </a:cubicBezTo>
                  <a:cubicBezTo>
                    <a:pt x="5541529" y="3073400"/>
                    <a:pt x="4388103" y="1852329"/>
                    <a:pt x="3307759" y="1852329"/>
                  </a:cubicBezTo>
                  <a:cubicBezTo>
                    <a:pt x="2224238" y="1852329"/>
                    <a:pt x="1073989" y="3073400"/>
                    <a:pt x="0" y="3073400"/>
                  </a:cubicBezTo>
                  <a:cubicBezTo>
                    <a:pt x="0" y="3073400"/>
                    <a:pt x="0" y="3073400"/>
                    <a:pt x="0" y="1217883"/>
                  </a:cubicBezTo>
                  <a:cubicBezTo>
                    <a:pt x="1073989" y="1217883"/>
                    <a:pt x="2224238" y="0"/>
                    <a:pt x="33077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522800" y="888192"/>
            <a:ext cx="9144000" cy="2387600"/>
          </a:xfrm>
        </p:spPr>
        <p:txBody>
          <a:bodyPr anchor="b"/>
          <a:lstStyle>
            <a:lvl1pPr algn="ctr">
              <a:defRPr sz="6000" b="1" i="1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522800" y="3568585"/>
            <a:ext cx="9144000" cy="1181835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400" b="1" i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smtClean="0"/>
              <a:t>Klik for at redigere undertiteltypografien i masteren</a:t>
            </a:r>
            <a:endParaRPr lang="da-DK" dirty="0"/>
          </a:p>
        </p:txBody>
      </p:sp>
      <p:pic>
        <p:nvPicPr>
          <p:cNvPr id="14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71" y="5049864"/>
            <a:ext cx="2487600" cy="937231"/>
          </a:xfrm>
          <a:prstGeom prst="rect">
            <a:avLst/>
          </a:prstGeom>
        </p:spPr>
      </p:pic>
      <p:sp>
        <p:nvSpPr>
          <p:cNvPr id="4" name="Date_DateCustomA" hidden="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 hidden="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22425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 uden bølg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  <p:pic>
        <p:nvPicPr>
          <p:cNvPr id="7" name="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760" y="6479225"/>
            <a:ext cx="810000" cy="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0565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515600" cy="1324800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0000" y="1800000"/>
            <a:ext cx="5166000" cy="451080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29600" y="1800000"/>
            <a:ext cx="5166000" cy="451080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pic>
        <p:nvPicPr>
          <p:cNvPr id="8" name="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328" y="6479225"/>
            <a:ext cx="806864" cy="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176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35" userDrawn="1">
          <p15:clr>
            <a:srgbClr val="FBAE40"/>
          </p15:clr>
        </p15:guide>
        <p15:guide id="2" pos="404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080000" y="360000"/>
            <a:ext cx="5166000" cy="1324800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1080000" y="1800000"/>
            <a:ext cx="5166000" cy="451080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3" name="Picture Placeholder 3"/>
          <p:cNvSpPr>
            <a:spLocks noGrp="1"/>
          </p:cNvSpPr>
          <p:nvPr>
            <p:ph type="pic" idx="1"/>
          </p:nvPr>
        </p:nvSpPr>
        <p:spPr>
          <a:xfrm>
            <a:off x="6429600" y="360000"/>
            <a:ext cx="5166000" cy="5956663"/>
          </a:xfrm>
        </p:spPr>
        <p:txBody>
          <a:bodyPr tIns="648000" anchor="ctr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Klik på ikonet for at tilføje et billede</a:t>
            </a:r>
            <a:endParaRPr lang="da-DK" dirty="0"/>
          </a:p>
        </p:txBody>
      </p:sp>
      <p:sp>
        <p:nvSpPr>
          <p:cNvPr id="5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pic>
        <p:nvPicPr>
          <p:cNvPr id="10" name="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328" y="6479225"/>
            <a:ext cx="806864" cy="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759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35" userDrawn="1">
          <p15:clr>
            <a:srgbClr val="FBAE40"/>
          </p15:clr>
        </p15:guide>
        <p15:guide id="2" pos="40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stor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3200" cy="6861600"/>
          </a:xfrm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Klik for at redigere i master</a:t>
            </a:r>
            <a:endParaRPr lang="da-DK" noProof="0" dirty="0"/>
          </a:p>
        </p:txBody>
      </p:sp>
      <p:sp>
        <p:nvSpPr>
          <p:cNvPr id="3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4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noProof="0" smtClean="0"/>
              <a:pPr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998742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: Hvidt logo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bølge"/>
          <p:cNvGrpSpPr/>
          <p:nvPr userDrawn="1"/>
        </p:nvGrpSpPr>
        <p:grpSpPr>
          <a:xfrm>
            <a:off x="0" y="0"/>
            <a:ext cx="12195175" cy="6858000"/>
            <a:chOff x="0" y="0"/>
            <a:chExt cx="12195175" cy="6858000"/>
          </a:xfrm>
        </p:grpSpPr>
        <p:sp>
          <p:nvSpPr>
            <p:cNvPr id="23" name="Bølge 1"/>
            <p:cNvSpPr>
              <a:spLocks/>
            </p:cNvSpPr>
            <p:nvPr userDrawn="1"/>
          </p:nvSpPr>
          <p:spPr bwMode="auto">
            <a:xfrm>
              <a:off x="0" y="0"/>
              <a:ext cx="12169775" cy="6858000"/>
            </a:xfrm>
            <a:custGeom>
              <a:avLst/>
              <a:gdLst>
                <a:gd name="connsiteX0" fmla="*/ 7568852 w 12169775"/>
                <a:gd name="connsiteY0" fmla="*/ 0 h 6858000"/>
                <a:gd name="connsiteX1" fmla="*/ 12169775 w 12169775"/>
                <a:gd name="connsiteY1" fmla="*/ 0 h 6858000"/>
                <a:gd name="connsiteX2" fmla="*/ 12169775 w 12169775"/>
                <a:gd name="connsiteY2" fmla="*/ 5375275 h 6858000"/>
                <a:gd name="connsiteX3" fmla="*/ 12153921 w 12169775"/>
                <a:gd name="connsiteY3" fmla="*/ 5375275 h 6858000"/>
                <a:gd name="connsiteX4" fmla="*/ 7483239 w 12169775"/>
                <a:gd name="connsiteY4" fmla="*/ 6858000 h 6858000"/>
                <a:gd name="connsiteX5" fmla="*/ 0 w 12169775"/>
                <a:gd name="connsiteY5" fmla="*/ 6858000 h 6858000"/>
                <a:gd name="connsiteX6" fmla="*/ 0 w 12169775"/>
                <a:gd name="connsiteY6" fmla="*/ 3038475 h 6858000"/>
                <a:gd name="connsiteX7" fmla="*/ 7568852 w 12169775"/>
                <a:gd name="connsiteY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69775" h="6858000">
                  <a:moveTo>
                    <a:pt x="7568852" y="0"/>
                  </a:moveTo>
                  <a:cubicBezTo>
                    <a:pt x="7568852" y="0"/>
                    <a:pt x="7568852" y="0"/>
                    <a:pt x="12169775" y="0"/>
                  </a:cubicBezTo>
                  <a:cubicBezTo>
                    <a:pt x="12169775" y="0"/>
                    <a:pt x="12169775" y="0"/>
                    <a:pt x="12169775" y="5375275"/>
                  </a:cubicBezTo>
                  <a:cubicBezTo>
                    <a:pt x="12163433" y="5375275"/>
                    <a:pt x="12157092" y="5375275"/>
                    <a:pt x="12153921" y="5375275"/>
                  </a:cubicBezTo>
                  <a:cubicBezTo>
                    <a:pt x="10628735" y="5375275"/>
                    <a:pt x="9062329" y="6038850"/>
                    <a:pt x="7483239" y="6858000"/>
                  </a:cubicBezTo>
                  <a:lnTo>
                    <a:pt x="0" y="6858000"/>
                  </a:lnTo>
                  <a:cubicBezTo>
                    <a:pt x="0" y="6858000"/>
                    <a:pt x="0" y="6858000"/>
                    <a:pt x="0" y="3038475"/>
                  </a:cubicBezTo>
                  <a:cubicBezTo>
                    <a:pt x="2470103" y="3025775"/>
                    <a:pt x="5035332" y="1304925"/>
                    <a:pt x="7568852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7" name="Bølge 2"/>
            <p:cNvSpPr>
              <a:spLocks/>
            </p:cNvSpPr>
            <p:nvPr userDrawn="1"/>
          </p:nvSpPr>
          <p:spPr bwMode="auto">
            <a:xfrm>
              <a:off x="0" y="1419262"/>
              <a:ext cx="12195175" cy="5135563"/>
            </a:xfrm>
            <a:custGeom>
              <a:avLst/>
              <a:gdLst>
                <a:gd name="connsiteX0" fmla="*/ 0 w 12195175"/>
                <a:gd name="connsiteY0" fmla="*/ 0 h 5135563"/>
                <a:gd name="connsiteX1" fmla="*/ 5531996 w 12195175"/>
                <a:gd name="connsiteY1" fmla="*/ 2037669 h 5135563"/>
                <a:gd name="connsiteX2" fmla="*/ 11067169 w 12195175"/>
                <a:gd name="connsiteY2" fmla="*/ 0 h 5135563"/>
                <a:gd name="connsiteX3" fmla="*/ 12195175 w 12195175"/>
                <a:gd name="connsiteY3" fmla="*/ 226054 h 5135563"/>
                <a:gd name="connsiteX4" fmla="*/ 12195175 w 12195175"/>
                <a:gd name="connsiteY4" fmla="*/ 3323948 h 5135563"/>
                <a:gd name="connsiteX5" fmla="*/ 11067169 w 12195175"/>
                <a:gd name="connsiteY5" fmla="*/ 3097894 h 5135563"/>
                <a:gd name="connsiteX6" fmla="*/ 5531996 w 12195175"/>
                <a:gd name="connsiteY6" fmla="*/ 5135563 h 5135563"/>
                <a:gd name="connsiteX7" fmla="*/ 0 w 12195175"/>
                <a:gd name="connsiteY7" fmla="*/ 3097894 h 5135563"/>
                <a:gd name="connsiteX8" fmla="*/ 0 w 12195175"/>
                <a:gd name="connsiteY8" fmla="*/ 0 h 513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5175" h="5135563">
                  <a:moveTo>
                    <a:pt x="0" y="0"/>
                  </a:moveTo>
                  <a:cubicBezTo>
                    <a:pt x="1795277" y="0"/>
                    <a:pt x="3720832" y="2037669"/>
                    <a:pt x="5531996" y="2037669"/>
                  </a:cubicBezTo>
                  <a:cubicBezTo>
                    <a:pt x="7343161" y="2037669"/>
                    <a:pt x="9268714" y="0"/>
                    <a:pt x="11067169" y="0"/>
                  </a:cubicBezTo>
                  <a:cubicBezTo>
                    <a:pt x="11438934" y="0"/>
                    <a:pt x="11813877" y="85964"/>
                    <a:pt x="12195175" y="226054"/>
                  </a:cubicBezTo>
                  <a:lnTo>
                    <a:pt x="12195175" y="3323948"/>
                  </a:lnTo>
                  <a:cubicBezTo>
                    <a:pt x="11813877" y="3187042"/>
                    <a:pt x="11438934" y="3097894"/>
                    <a:pt x="11067169" y="3097894"/>
                  </a:cubicBezTo>
                  <a:cubicBezTo>
                    <a:pt x="9268714" y="3097894"/>
                    <a:pt x="7343161" y="5135563"/>
                    <a:pt x="5531996" y="5135563"/>
                  </a:cubicBezTo>
                  <a:cubicBezTo>
                    <a:pt x="3720832" y="5135563"/>
                    <a:pt x="1795277" y="3097894"/>
                    <a:pt x="0" y="3097894"/>
                  </a:cubicBezTo>
                  <a:cubicBezTo>
                    <a:pt x="0" y="3097894"/>
                    <a:pt x="0" y="30978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8" name="Bølge 3"/>
            <p:cNvSpPr>
              <a:spLocks/>
            </p:cNvSpPr>
            <p:nvPr userDrawn="1"/>
          </p:nvSpPr>
          <p:spPr bwMode="auto">
            <a:xfrm>
              <a:off x="0" y="1430122"/>
              <a:ext cx="12195175" cy="3073400"/>
            </a:xfrm>
            <a:custGeom>
              <a:avLst/>
              <a:gdLst>
                <a:gd name="connsiteX0" fmla="*/ 3307759 w 12195175"/>
                <a:gd name="connsiteY0" fmla="*/ 0 h 3073400"/>
                <a:gd name="connsiteX1" fmla="*/ 6612340 w 12195175"/>
                <a:gd name="connsiteY1" fmla="*/ 1217883 h 3073400"/>
                <a:gd name="connsiteX2" fmla="*/ 9920098 w 12195175"/>
                <a:gd name="connsiteY2" fmla="*/ 0 h 3073400"/>
                <a:gd name="connsiteX3" fmla="*/ 12195175 w 12195175"/>
                <a:gd name="connsiteY3" fmla="*/ 930947 h 3073400"/>
                <a:gd name="connsiteX4" fmla="*/ 12195175 w 12195175"/>
                <a:gd name="connsiteY4" fmla="*/ 2786464 h 3073400"/>
                <a:gd name="connsiteX5" fmla="*/ 9920098 w 12195175"/>
                <a:gd name="connsiteY5" fmla="*/ 1852329 h 3073400"/>
                <a:gd name="connsiteX6" fmla="*/ 6612340 w 12195175"/>
                <a:gd name="connsiteY6" fmla="*/ 3073400 h 3073400"/>
                <a:gd name="connsiteX7" fmla="*/ 3307759 w 12195175"/>
                <a:gd name="connsiteY7" fmla="*/ 1852329 h 3073400"/>
                <a:gd name="connsiteX8" fmla="*/ 0 w 12195175"/>
                <a:gd name="connsiteY8" fmla="*/ 3073400 h 3073400"/>
                <a:gd name="connsiteX9" fmla="*/ 0 w 12195175"/>
                <a:gd name="connsiteY9" fmla="*/ 1217883 h 3073400"/>
                <a:gd name="connsiteX10" fmla="*/ 3307759 w 12195175"/>
                <a:gd name="connsiteY10" fmla="*/ 0 h 30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5175" h="3073400">
                  <a:moveTo>
                    <a:pt x="3307759" y="0"/>
                  </a:moveTo>
                  <a:cubicBezTo>
                    <a:pt x="4388103" y="0"/>
                    <a:pt x="5541529" y="1217883"/>
                    <a:pt x="6612340" y="1217883"/>
                  </a:cubicBezTo>
                  <a:cubicBezTo>
                    <a:pt x="7686329" y="1217883"/>
                    <a:pt x="8836577" y="0"/>
                    <a:pt x="9920098" y="0"/>
                  </a:cubicBezTo>
                  <a:cubicBezTo>
                    <a:pt x="10660451" y="0"/>
                    <a:pt x="11435757" y="570683"/>
                    <a:pt x="12195175" y="930947"/>
                  </a:cubicBezTo>
                  <a:lnTo>
                    <a:pt x="12195175" y="2786464"/>
                  </a:lnTo>
                  <a:cubicBezTo>
                    <a:pt x="11435757" y="2426201"/>
                    <a:pt x="10660451" y="1852329"/>
                    <a:pt x="9920098" y="1852329"/>
                  </a:cubicBezTo>
                  <a:cubicBezTo>
                    <a:pt x="8836577" y="1852329"/>
                    <a:pt x="7686329" y="3073400"/>
                    <a:pt x="6612340" y="3073400"/>
                  </a:cubicBezTo>
                  <a:cubicBezTo>
                    <a:pt x="5541529" y="3073400"/>
                    <a:pt x="4388103" y="1852329"/>
                    <a:pt x="3307759" y="1852329"/>
                  </a:cubicBezTo>
                  <a:cubicBezTo>
                    <a:pt x="2224238" y="1852329"/>
                    <a:pt x="1073989" y="3073400"/>
                    <a:pt x="0" y="3073400"/>
                  </a:cubicBezTo>
                  <a:cubicBezTo>
                    <a:pt x="0" y="3073400"/>
                    <a:pt x="0" y="3073400"/>
                    <a:pt x="0" y="1217883"/>
                  </a:cubicBezTo>
                  <a:cubicBezTo>
                    <a:pt x="1073989" y="1217883"/>
                    <a:pt x="2224238" y="0"/>
                    <a:pt x="33077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079499" y="1854393"/>
            <a:ext cx="10515601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079500" y="4575199"/>
            <a:ext cx="10515600" cy="708102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 b="1" i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2pPr>
            <a:lvl3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9" name="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5768011"/>
            <a:ext cx="1350000" cy="50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61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fsnit: Sort logo">
    <p:bg>
      <p:bgPr>
        <a:solidFill>
          <a:srgbClr val="A4C7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bølge"/>
          <p:cNvGrpSpPr/>
          <p:nvPr userDrawn="1"/>
        </p:nvGrpSpPr>
        <p:grpSpPr>
          <a:xfrm>
            <a:off x="0" y="0"/>
            <a:ext cx="12195175" cy="6858000"/>
            <a:chOff x="0" y="0"/>
            <a:chExt cx="12195175" cy="6858000"/>
          </a:xfrm>
        </p:grpSpPr>
        <p:sp>
          <p:nvSpPr>
            <p:cNvPr id="16" name="Bølge 1"/>
            <p:cNvSpPr>
              <a:spLocks/>
            </p:cNvSpPr>
            <p:nvPr userDrawn="1"/>
          </p:nvSpPr>
          <p:spPr bwMode="auto">
            <a:xfrm>
              <a:off x="0" y="0"/>
              <a:ext cx="12169775" cy="6858000"/>
            </a:xfrm>
            <a:custGeom>
              <a:avLst/>
              <a:gdLst>
                <a:gd name="connsiteX0" fmla="*/ 7568852 w 12169775"/>
                <a:gd name="connsiteY0" fmla="*/ 0 h 6858000"/>
                <a:gd name="connsiteX1" fmla="*/ 12169775 w 12169775"/>
                <a:gd name="connsiteY1" fmla="*/ 0 h 6858000"/>
                <a:gd name="connsiteX2" fmla="*/ 12169775 w 12169775"/>
                <a:gd name="connsiteY2" fmla="*/ 5375275 h 6858000"/>
                <a:gd name="connsiteX3" fmla="*/ 12153921 w 12169775"/>
                <a:gd name="connsiteY3" fmla="*/ 5375275 h 6858000"/>
                <a:gd name="connsiteX4" fmla="*/ 7483239 w 12169775"/>
                <a:gd name="connsiteY4" fmla="*/ 6858000 h 6858000"/>
                <a:gd name="connsiteX5" fmla="*/ 0 w 12169775"/>
                <a:gd name="connsiteY5" fmla="*/ 6858000 h 6858000"/>
                <a:gd name="connsiteX6" fmla="*/ 0 w 12169775"/>
                <a:gd name="connsiteY6" fmla="*/ 3038475 h 6858000"/>
                <a:gd name="connsiteX7" fmla="*/ 7568852 w 12169775"/>
                <a:gd name="connsiteY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69775" h="6858000">
                  <a:moveTo>
                    <a:pt x="7568852" y="0"/>
                  </a:moveTo>
                  <a:cubicBezTo>
                    <a:pt x="7568852" y="0"/>
                    <a:pt x="7568852" y="0"/>
                    <a:pt x="12169775" y="0"/>
                  </a:cubicBezTo>
                  <a:cubicBezTo>
                    <a:pt x="12169775" y="0"/>
                    <a:pt x="12169775" y="0"/>
                    <a:pt x="12169775" y="5375275"/>
                  </a:cubicBezTo>
                  <a:cubicBezTo>
                    <a:pt x="12163433" y="5375275"/>
                    <a:pt x="12157092" y="5375275"/>
                    <a:pt x="12153921" y="5375275"/>
                  </a:cubicBezTo>
                  <a:cubicBezTo>
                    <a:pt x="10628735" y="5375275"/>
                    <a:pt x="9062329" y="6038850"/>
                    <a:pt x="7483239" y="6858000"/>
                  </a:cubicBezTo>
                  <a:lnTo>
                    <a:pt x="0" y="6858000"/>
                  </a:lnTo>
                  <a:cubicBezTo>
                    <a:pt x="0" y="6858000"/>
                    <a:pt x="0" y="6858000"/>
                    <a:pt x="0" y="3038475"/>
                  </a:cubicBezTo>
                  <a:cubicBezTo>
                    <a:pt x="2470103" y="3025775"/>
                    <a:pt x="5035332" y="1304925"/>
                    <a:pt x="7568852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8" name="Bølge 2"/>
            <p:cNvSpPr>
              <a:spLocks/>
            </p:cNvSpPr>
            <p:nvPr userDrawn="1"/>
          </p:nvSpPr>
          <p:spPr bwMode="auto">
            <a:xfrm>
              <a:off x="0" y="1419262"/>
              <a:ext cx="12195175" cy="5135563"/>
            </a:xfrm>
            <a:custGeom>
              <a:avLst/>
              <a:gdLst>
                <a:gd name="connsiteX0" fmla="*/ 0 w 12195175"/>
                <a:gd name="connsiteY0" fmla="*/ 0 h 5135563"/>
                <a:gd name="connsiteX1" fmla="*/ 5531996 w 12195175"/>
                <a:gd name="connsiteY1" fmla="*/ 2037669 h 5135563"/>
                <a:gd name="connsiteX2" fmla="*/ 11067169 w 12195175"/>
                <a:gd name="connsiteY2" fmla="*/ 0 h 5135563"/>
                <a:gd name="connsiteX3" fmla="*/ 12195175 w 12195175"/>
                <a:gd name="connsiteY3" fmla="*/ 226054 h 5135563"/>
                <a:gd name="connsiteX4" fmla="*/ 12195175 w 12195175"/>
                <a:gd name="connsiteY4" fmla="*/ 3323948 h 5135563"/>
                <a:gd name="connsiteX5" fmla="*/ 11067169 w 12195175"/>
                <a:gd name="connsiteY5" fmla="*/ 3097894 h 5135563"/>
                <a:gd name="connsiteX6" fmla="*/ 5531996 w 12195175"/>
                <a:gd name="connsiteY6" fmla="*/ 5135563 h 5135563"/>
                <a:gd name="connsiteX7" fmla="*/ 0 w 12195175"/>
                <a:gd name="connsiteY7" fmla="*/ 3097894 h 5135563"/>
                <a:gd name="connsiteX8" fmla="*/ 0 w 12195175"/>
                <a:gd name="connsiteY8" fmla="*/ 0 h 513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5175" h="5135563">
                  <a:moveTo>
                    <a:pt x="0" y="0"/>
                  </a:moveTo>
                  <a:cubicBezTo>
                    <a:pt x="1795277" y="0"/>
                    <a:pt x="3720832" y="2037669"/>
                    <a:pt x="5531996" y="2037669"/>
                  </a:cubicBezTo>
                  <a:cubicBezTo>
                    <a:pt x="7343161" y="2037669"/>
                    <a:pt x="9268714" y="0"/>
                    <a:pt x="11067169" y="0"/>
                  </a:cubicBezTo>
                  <a:cubicBezTo>
                    <a:pt x="11438934" y="0"/>
                    <a:pt x="11813877" y="85964"/>
                    <a:pt x="12195175" y="226054"/>
                  </a:cubicBezTo>
                  <a:lnTo>
                    <a:pt x="12195175" y="3323948"/>
                  </a:lnTo>
                  <a:cubicBezTo>
                    <a:pt x="11813877" y="3187042"/>
                    <a:pt x="11438934" y="3097894"/>
                    <a:pt x="11067169" y="3097894"/>
                  </a:cubicBezTo>
                  <a:cubicBezTo>
                    <a:pt x="9268714" y="3097894"/>
                    <a:pt x="7343161" y="5135563"/>
                    <a:pt x="5531996" y="5135563"/>
                  </a:cubicBezTo>
                  <a:cubicBezTo>
                    <a:pt x="3720832" y="5135563"/>
                    <a:pt x="1795277" y="3097894"/>
                    <a:pt x="0" y="3097894"/>
                  </a:cubicBezTo>
                  <a:cubicBezTo>
                    <a:pt x="0" y="3097894"/>
                    <a:pt x="0" y="30978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9" name="Bølge 3"/>
            <p:cNvSpPr>
              <a:spLocks/>
            </p:cNvSpPr>
            <p:nvPr userDrawn="1"/>
          </p:nvSpPr>
          <p:spPr bwMode="auto">
            <a:xfrm>
              <a:off x="0" y="1430122"/>
              <a:ext cx="12195175" cy="3073400"/>
            </a:xfrm>
            <a:custGeom>
              <a:avLst/>
              <a:gdLst>
                <a:gd name="connsiteX0" fmla="*/ 3307759 w 12195175"/>
                <a:gd name="connsiteY0" fmla="*/ 0 h 3073400"/>
                <a:gd name="connsiteX1" fmla="*/ 6612340 w 12195175"/>
                <a:gd name="connsiteY1" fmla="*/ 1217883 h 3073400"/>
                <a:gd name="connsiteX2" fmla="*/ 9920098 w 12195175"/>
                <a:gd name="connsiteY2" fmla="*/ 0 h 3073400"/>
                <a:gd name="connsiteX3" fmla="*/ 12195175 w 12195175"/>
                <a:gd name="connsiteY3" fmla="*/ 930947 h 3073400"/>
                <a:gd name="connsiteX4" fmla="*/ 12195175 w 12195175"/>
                <a:gd name="connsiteY4" fmla="*/ 2786464 h 3073400"/>
                <a:gd name="connsiteX5" fmla="*/ 9920098 w 12195175"/>
                <a:gd name="connsiteY5" fmla="*/ 1852329 h 3073400"/>
                <a:gd name="connsiteX6" fmla="*/ 6612340 w 12195175"/>
                <a:gd name="connsiteY6" fmla="*/ 3073400 h 3073400"/>
                <a:gd name="connsiteX7" fmla="*/ 3307759 w 12195175"/>
                <a:gd name="connsiteY7" fmla="*/ 1852329 h 3073400"/>
                <a:gd name="connsiteX8" fmla="*/ 0 w 12195175"/>
                <a:gd name="connsiteY8" fmla="*/ 3073400 h 3073400"/>
                <a:gd name="connsiteX9" fmla="*/ 0 w 12195175"/>
                <a:gd name="connsiteY9" fmla="*/ 1217883 h 3073400"/>
                <a:gd name="connsiteX10" fmla="*/ 3307759 w 12195175"/>
                <a:gd name="connsiteY10" fmla="*/ 0 h 30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5175" h="3073400">
                  <a:moveTo>
                    <a:pt x="3307759" y="0"/>
                  </a:moveTo>
                  <a:cubicBezTo>
                    <a:pt x="4388103" y="0"/>
                    <a:pt x="5541529" y="1217883"/>
                    <a:pt x="6612340" y="1217883"/>
                  </a:cubicBezTo>
                  <a:cubicBezTo>
                    <a:pt x="7686329" y="1217883"/>
                    <a:pt x="8836577" y="0"/>
                    <a:pt x="9920098" y="0"/>
                  </a:cubicBezTo>
                  <a:cubicBezTo>
                    <a:pt x="10660451" y="0"/>
                    <a:pt x="11435757" y="570683"/>
                    <a:pt x="12195175" y="930947"/>
                  </a:cubicBezTo>
                  <a:lnTo>
                    <a:pt x="12195175" y="2786464"/>
                  </a:lnTo>
                  <a:cubicBezTo>
                    <a:pt x="11435757" y="2426201"/>
                    <a:pt x="10660451" y="1852329"/>
                    <a:pt x="9920098" y="1852329"/>
                  </a:cubicBezTo>
                  <a:cubicBezTo>
                    <a:pt x="8836577" y="1852329"/>
                    <a:pt x="7686329" y="3073400"/>
                    <a:pt x="6612340" y="3073400"/>
                  </a:cubicBezTo>
                  <a:cubicBezTo>
                    <a:pt x="5541529" y="3073400"/>
                    <a:pt x="4388103" y="1852329"/>
                    <a:pt x="3307759" y="1852329"/>
                  </a:cubicBezTo>
                  <a:cubicBezTo>
                    <a:pt x="2224238" y="1852329"/>
                    <a:pt x="1073989" y="3073400"/>
                    <a:pt x="0" y="3073400"/>
                  </a:cubicBezTo>
                  <a:cubicBezTo>
                    <a:pt x="0" y="3073400"/>
                    <a:pt x="0" y="3073400"/>
                    <a:pt x="0" y="1217883"/>
                  </a:cubicBezTo>
                  <a:cubicBezTo>
                    <a:pt x="1073989" y="1217883"/>
                    <a:pt x="2224238" y="0"/>
                    <a:pt x="33077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079499" y="1854393"/>
            <a:ext cx="10515601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079500" y="4575199"/>
            <a:ext cx="10515600" cy="708102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 b="1" i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2pPr>
            <a:lvl3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9" name="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5776391"/>
            <a:ext cx="1350000" cy="49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98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slide: Hvidt logo">
    <p:bg>
      <p:bgPr>
        <a:solidFill>
          <a:srgbClr val="005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bølge"/>
          <p:cNvGrpSpPr/>
          <p:nvPr userDrawn="1"/>
        </p:nvGrpSpPr>
        <p:grpSpPr>
          <a:xfrm>
            <a:off x="0" y="0"/>
            <a:ext cx="12196800" cy="6872400"/>
            <a:chOff x="0" y="0"/>
            <a:chExt cx="12196800" cy="6872400"/>
          </a:xfrm>
        </p:grpSpPr>
        <p:sp>
          <p:nvSpPr>
            <p:cNvPr id="13" name="Bølge 1"/>
            <p:cNvSpPr>
              <a:spLocks noChangeAspect="1"/>
            </p:cNvSpPr>
            <p:nvPr userDrawn="1"/>
          </p:nvSpPr>
          <p:spPr bwMode="auto">
            <a:xfrm>
              <a:off x="0" y="0"/>
              <a:ext cx="12196800" cy="6872400"/>
            </a:xfrm>
            <a:custGeom>
              <a:avLst/>
              <a:gdLst>
                <a:gd name="connsiteX0" fmla="*/ 12196800 w 12196800"/>
                <a:gd name="connsiteY0" fmla="*/ 0 h 6872400"/>
                <a:gd name="connsiteX1" fmla="*/ 12196800 w 12196800"/>
                <a:gd name="connsiteY1" fmla="*/ 6872400 h 6872400"/>
                <a:gd name="connsiteX2" fmla="*/ 0 w 12196800"/>
                <a:gd name="connsiteY2" fmla="*/ 6872400 h 6872400"/>
                <a:gd name="connsiteX3" fmla="*/ 0 w 12196800"/>
                <a:gd name="connsiteY3" fmla="*/ 6868624 h 6872400"/>
                <a:gd name="connsiteX4" fmla="*/ 0 w 12196800"/>
                <a:gd name="connsiteY4" fmla="*/ 4515330 h 6872400"/>
                <a:gd name="connsiteX5" fmla="*/ 12196800 w 12196800"/>
                <a:gd name="connsiteY5" fmla="*/ 0 h 687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6800" h="6872400">
                  <a:moveTo>
                    <a:pt x="12196800" y="0"/>
                  </a:moveTo>
                  <a:lnTo>
                    <a:pt x="12196800" y="6872400"/>
                  </a:lnTo>
                  <a:lnTo>
                    <a:pt x="0" y="6872400"/>
                  </a:lnTo>
                  <a:lnTo>
                    <a:pt x="0" y="6868624"/>
                  </a:lnTo>
                  <a:cubicBezTo>
                    <a:pt x="0" y="6836387"/>
                    <a:pt x="0" y="6578492"/>
                    <a:pt x="0" y="4515330"/>
                  </a:cubicBezTo>
                  <a:cubicBezTo>
                    <a:pt x="3991449" y="4499420"/>
                    <a:pt x="8237130" y="44549"/>
                    <a:pt x="12196800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23" name="Bølge 2"/>
            <p:cNvSpPr>
              <a:spLocks/>
            </p:cNvSpPr>
            <p:nvPr userDrawn="1"/>
          </p:nvSpPr>
          <p:spPr bwMode="auto">
            <a:xfrm>
              <a:off x="0" y="0"/>
              <a:ext cx="12195175" cy="3866601"/>
            </a:xfrm>
            <a:custGeom>
              <a:avLst/>
              <a:gdLst>
                <a:gd name="connsiteX0" fmla="*/ 0 w 12195175"/>
                <a:gd name="connsiteY0" fmla="*/ 0 h 3866601"/>
                <a:gd name="connsiteX1" fmla="*/ 3223724 w 12195175"/>
                <a:gd name="connsiteY1" fmla="*/ 0 h 3866601"/>
                <a:gd name="connsiteX2" fmla="*/ 3459081 w 12195175"/>
                <a:gd name="connsiteY2" fmla="*/ 123976 h 3866601"/>
                <a:gd name="connsiteX3" fmla="*/ 5531996 w 12195175"/>
                <a:gd name="connsiteY3" fmla="*/ 768707 h 3866601"/>
                <a:gd name="connsiteX4" fmla="*/ 7605080 w 12195175"/>
                <a:gd name="connsiteY4" fmla="*/ 123976 h 3866601"/>
                <a:gd name="connsiteX5" fmla="*/ 7840503 w 12195175"/>
                <a:gd name="connsiteY5" fmla="*/ 0 h 3866601"/>
                <a:gd name="connsiteX6" fmla="*/ 12195175 w 12195175"/>
                <a:gd name="connsiteY6" fmla="*/ 0 h 3866601"/>
                <a:gd name="connsiteX7" fmla="*/ 12195175 w 12195175"/>
                <a:gd name="connsiteY7" fmla="*/ 2054986 h 3866601"/>
                <a:gd name="connsiteX8" fmla="*/ 11067169 w 12195175"/>
                <a:gd name="connsiteY8" fmla="*/ 1828932 h 3866601"/>
                <a:gd name="connsiteX9" fmla="*/ 5531996 w 12195175"/>
                <a:gd name="connsiteY9" fmla="*/ 3866601 h 3866601"/>
                <a:gd name="connsiteX10" fmla="*/ 0 w 12195175"/>
                <a:gd name="connsiteY10" fmla="*/ 1828932 h 3866601"/>
                <a:gd name="connsiteX11" fmla="*/ 0 w 12195175"/>
                <a:gd name="connsiteY11" fmla="*/ 167293 h 3866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5175" h="3866601">
                  <a:moveTo>
                    <a:pt x="0" y="0"/>
                  </a:moveTo>
                  <a:lnTo>
                    <a:pt x="3223724" y="0"/>
                  </a:lnTo>
                  <a:lnTo>
                    <a:pt x="3459081" y="123976"/>
                  </a:lnTo>
                  <a:cubicBezTo>
                    <a:pt x="4157537" y="482160"/>
                    <a:pt x="4852810" y="768707"/>
                    <a:pt x="5531996" y="768707"/>
                  </a:cubicBezTo>
                  <a:cubicBezTo>
                    <a:pt x="6211183" y="768707"/>
                    <a:pt x="6906456" y="482160"/>
                    <a:pt x="7605080" y="123976"/>
                  </a:cubicBezTo>
                  <a:lnTo>
                    <a:pt x="7840503" y="0"/>
                  </a:lnTo>
                  <a:lnTo>
                    <a:pt x="12195175" y="0"/>
                  </a:lnTo>
                  <a:lnTo>
                    <a:pt x="12195175" y="2054986"/>
                  </a:lnTo>
                  <a:cubicBezTo>
                    <a:pt x="11813877" y="1918080"/>
                    <a:pt x="11438934" y="1828932"/>
                    <a:pt x="11067169" y="1828932"/>
                  </a:cubicBezTo>
                  <a:cubicBezTo>
                    <a:pt x="9268714" y="1828932"/>
                    <a:pt x="7343161" y="3866601"/>
                    <a:pt x="5531996" y="3866601"/>
                  </a:cubicBezTo>
                  <a:cubicBezTo>
                    <a:pt x="3720832" y="3866601"/>
                    <a:pt x="1795277" y="1828932"/>
                    <a:pt x="0" y="1828932"/>
                  </a:cubicBezTo>
                  <a:cubicBezTo>
                    <a:pt x="0" y="1828932"/>
                    <a:pt x="0" y="1828932"/>
                    <a:pt x="0" y="16729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24" name="Bølge 3"/>
            <p:cNvSpPr>
              <a:spLocks/>
            </p:cNvSpPr>
            <p:nvPr userDrawn="1"/>
          </p:nvSpPr>
          <p:spPr bwMode="auto">
            <a:xfrm>
              <a:off x="0" y="1"/>
              <a:ext cx="12195175" cy="2892825"/>
            </a:xfrm>
            <a:custGeom>
              <a:avLst/>
              <a:gdLst>
                <a:gd name="connsiteX0" fmla="*/ 2510710 w 12195175"/>
                <a:gd name="connsiteY0" fmla="*/ 0 h 2892825"/>
                <a:gd name="connsiteX1" fmla="*/ 4103443 w 12195175"/>
                <a:gd name="connsiteY1" fmla="*/ 0 h 2892825"/>
                <a:gd name="connsiteX2" fmla="*/ 4129287 w 12195175"/>
                <a:gd name="connsiteY2" fmla="*/ 9719 h 2892825"/>
                <a:gd name="connsiteX3" fmla="*/ 6612340 w 12195175"/>
                <a:gd name="connsiteY3" fmla="*/ 1037308 h 2892825"/>
                <a:gd name="connsiteX4" fmla="*/ 9097180 w 12195175"/>
                <a:gd name="connsiteY4" fmla="*/ 9719 h 2892825"/>
                <a:gd name="connsiteX5" fmla="*/ 9123049 w 12195175"/>
                <a:gd name="connsiteY5" fmla="*/ 0 h 2892825"/>
                <a:gd name="connsiteX6" fmla="*/ 10717020 w 12195175"/>
                <a:gd name="connsiteY6" fmla="*/ 0 h 2892825"/>
                <a:gd name="connsiteX7" fmla="*/ 10765060 w 12195175"/>
                <a:gd name="connsiteY7" fmla="*/ 18991 h 2892825"/>
                <a:gd name="connsiteX8" fmla="*/ 12195175 w 12195175"/>
                <a:gd name="connsiteY8" fmla="*/ 750372 h 2892825"/>
                <a:gd name="connsiteX9" fmla="*/ 12195175 w 12195175"/>
                <a:gd name="connsiteY9" fmla="*/ 2605889 h 2892825"/>
                <a:gd name="connsiteX10" fmla="*/ 9920098 w 12195175"/>
                <a:gd name="connsiteY10" fmla="*/ 1671754 h 2892825"/>
                <a:gd name="connsiteX11" fmla="*/ 6612340 w 12195175"/>
                <a:gd name="connsiteY11" fmla="*/ 2892825 h 2892825"/>
                <a:gd name="connsiteX12" fmla="*/ 3307759 w 12195175"/>
                <a:gd name="connsiteY12" fmla="*/ 1671754 h 2892825"/>
                <a:gd name="connsiteX13" fmla="*/ 0 w 12195175"/>
                <a:gd name="connsiteY13" fmla="*/ 2892825 h 2892825"/>
                <a:gd name="connsiteX14" fmla="*/ 0 w 12195175"/>
                <a:gd name="connsiteY14" fmla="*/ 1037308 h 2892825"/>
                <a:gd name="connsiteX15" fmla="*/ 2484841 w 12195175"/>
                <a:gd name="connsiteY15" fmla="*/ 9719 h 289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5175" h="2892825">
                  <a:moveTo>
                    <a:pt x="2510710" y="0"/>
                  </a:moveTo>
                  <a:lnTo>
                    <a:pt x="4103443" y="0"/>
                  </a:lnTo>
                  <a:lnTo>
                    <a:pt x="4129287" y="9719"/>
                  </a:lnTo>
                  <a:cubicBezTo>
                    <a:pt x="4959653" y="352249"/>
                    <a:pt x="5809232" y="1037308"/>
                    <a:pt x="6612340" y="1037308"/>
                  </a:cubicBezTo>
                  <a:cubicBezTo>
                    <a:pt x="7417832" y="1037308"/>
                    <a:pt x="8266219" y="352249"/>
                    <a:pt x="9097180" y="9719"/>
                  </a:cubicBezTo>
                  <a:lnTo>
                    <a:pt x="9123049" y="0"/>
                  </a:lnTo>
                  <a:lnTo>
                    <a:pt x="10717020" y="0"/>
                  </a:lnTo>
                  <a:lnTo>
                    <a:pt x="10765060" y="18991"/>
                  </a:lnTo>
                  <a:cubicBezTo>
                    <a:pt x="11239696" y="217847"/>
                    <a:pt x="11720539" y="525207"/>
                    <a:pt x="12195175" y="750372"/>
                  </a:cubicBezTo>
                  <a:lnTo>
                    <a:pt x="12195175" y="2605889"/>
                  </a:lnTo>
                  <a:cubicBezTo>
                    <a:pt x="11435757" y="2245626"/>
                    <a:pt x="10660451" y="1671754"/>
                    <a:pt x="9920098" y="1671754"/>
                  </a:cubicBezTo>
                  <a:cubicBezTo>
                    <a:pt x="8836577" y="1671754"/>
                    <a:pt x="7686329" y="2892825"/>
                    <a:pt x="6612340" y="2892825"/>
                  </a:cubicBezTo>
                  <a:cubicBezTo>
                    <a:pt x="5541529" y="2892825"/>
                    <a:pt x="4388104" y="1671754"/>
                    <a:pt x="3307759" y="1671754"/>
                  </a:cubicBezTo>
                  <a:cubicBezTo>
                    <a:pt x="2224238" y="1671754"/>
                    <a:pt x="1073989" y="2892825"/>
                    <a:pt x="0" y="2892825"/>
                  </a:cubicBezTo>
                  <a:cubicBezTo>
                    <a:pt x="0" y="2892825"/>
                    <a:pt x="0" y="2892825"/>
                    <a:pt x="0" y="1037308"/>
                  </a:cubicBezTo>
                  <a:cubicBezTo>
                    <a:pt x="805492" y="1037308"/>
                    <a:pt x="1653880" y="352249"/>
                    <a:pt x="2484841" y="971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522800" y="888192"/>
            <a:ext cx="9144000" cy="2387600"/>
          </a:xfrm>
        </p:spPr>
        <p:txBody>
          <a:bodyPr anchor="b"/>
          <a:lstStyle>
            <a:lvl1pPr algn="ctr">
              <a:defRPr sz="6000" b="1" i="1">
                <a:solidFill>
                  <a:schemeClr val="bg1"/>
                </a:solidFill>
              </a:defRPr>
            </a:lvl1pPr>
          </a:lstStyle>
          <a:p>
            <a:r>
              <a:rPr lang="da-DK" dirty="0">
                <a:solidFill>
                  <a:schemeClr val="bg1"/>
                </a:solidFill>
              </a:rPr>
              <a:t>Tak for opmærksomheden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522800" y="3568585"/>
            <a:ext cx="9144000" cy="1181835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400" b="1" i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smtClean="0"/>
              <a:t>Klik for at redigere undertiteltypografien i masteren</a:t>
            </a:r>
            <a:endParaRPr lang="da-DK" dirty="0"/>
          </a:p>
        </p:txBody>
      </p:sp>
      <p:pic>
        <p:nvPicPr>
          <p:cNvPr id="14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71" y="5049864"/>
            <a:ext cx="2487600" cy="937231"/>
          </a:xfrm>
          <a:prstGeom prst="rect">
            <a:avLst/>
          </a:prstGeom>
        </p:spPr>
      </p:pic>
      <p:sp>
        <p:nvSpPr>
          <p:cNvPr id="4" name="Date_DateCustomA" hidden="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 hidden="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24001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slide: Sort logo">
    <p:bg>
      <p:bgPr>
        <a:solidFill>
          <a:srgbClr val="FFE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bølge"/>
          <p:cNvGrpSpPr/>
          <p:nvPr userDrawn="1"/>
        </p:nvGrpSpPr>
        <p:grpSpPr>
          <a:xfrm>
            <a:off x="0" y="0"/>
            <a:ext cx="12196800" cy="6872400"/>
            <a:chOff x="0" y="0"/>
            <a:chExt cx="12196800" cy="6872400"/>
          </a:xfrm>
        </p:grpSpPr>
        <p:sp>
          <p:nvSpPr>
            <p:cNvPr id="17" name="Bølge 1"/>
            <p:cNvSpPr>
              <a:spLocks noChangeAspect="1"/>
            </p:cNvSpPr>
            <p:nvPr userDrawn="1"/>
          </p:nvSpPr>
          <p:spPr bwMode="auto">
            <a:xfrm>
              <a:off x="0" y="0"/>
              <a:ext cx="12196800" cy="6872400"/>
            </a:xfrm>
            <a:custGeom>
              <a:avLst/>
              <a:gdLst>
                <a:gd name="connsiteX0" fmla="*/ 12196800 w 12196800"/>
                <a:gd name="connsiteY0" fmla="*/ 0 h 6872400"/>
                <a:gd name="connsiteX1" fmla="*/ 12196800 w 12196800"/>
                <a:gd name="connsiteY1" fmla="*/ 6872400 h 6872400"/>
                <a:gd name="connsiteX2" fmla="*/ 0 w 12196800"/>
                <a:gd name="connsiteY2" fmla="*/ 6872400 h 6872400"/>
                <a:gd name="connsiteX3" fmla="*/ 0 w 12196800"/>
                <a:gd name="connsiteY3" fmla="*/ 6868624 h 6872400"/>
                <a:gd name="connsiteX4" fmla="*/ 0 w 12196800"/>
                <a:gd name="connsiteY4" fmla="*/ 4515330 h 6872400"/>
                <a:gd name="connsiteX5" fmla="*/ 12196800 w 12196800"/>
                <a:gd name="connsiteY5" fmla="*/ 0 h 687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6800" h="6872400">
                  <a:moveTo>
                    <a:pt x="12196800" y="0"/>
                  </a:moveTo>
                  <a:lnTo>
                    <a:pt x="12196800" y="6872400"/>
                  </a:lnTo>
                  <a:lnTo>
                    <a:pt x="0" y="6872400"/>
                  </a:lnTo>
                  <a:lnTo>
                    <a:pt x="0" y="6868624"/>
                  </a:lnTo>
                  <a:cubicBezTo>
                    <a:pt x="0" y="6836387"/>
                    <a:pt x="0" y="6578492"/>
                    <a:pt x="0" y="4515330"/>
                  </a:cubicBezTo>
                  <a:cubicBezTo>
                    <a:pt x="3991449" y="4499420"/>
                    <a:pt x="8237130" y="44549"/>
                    <a:pt x="12196800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8" name="Bølge 2"/>
            <p:cNvSpPr>
              <a:spLocks/>
            </p:cNvSpPr>
            <p:nvPr userDrawn="1"/>
          </p:nvSpPr>
          <p:spPr bwMode="auto">
            <a:xfrm>
              <a:off x="0" y="0"/>
              <a:ext cx="12195175" cy="3866601"/>
            </a:xfrm>
            <a:custGeom>
              <a:avLst/>
              <a:gdLst>
                <a:gd name="connsiteX0" fmla="*/ 0 w 12195175"/>
                <a:gd name="connsiteY0" fmla="*/ 0 h 3866601"/>
                <a:gd name="connsiteX1" fmla="*/ 3223724 w 12195175"/>
                <a:gd name="connsiteY1" fmla="*/ 0 h 3866601"/>
                <a:gd name="connsiteX2" fmla="*/ 3459081 w 12195175"/>
                <a:gd name="connsiteY2" fmla="*/ 123976 h 3866601"/>
                <a:gd name="connsiteX3" fmla="*/ 5531996 w 12195175"/>
                <a:gd name="connsiteY3" fmla="*/ 768707 h 3866601"/>
                <a:gd name="connsiteX4" fmla="*/ 7605080 w 12195175"/>
                <a:gd name="connsiteY4" fmla="*/ 123976 h 3866601"/>
                <a:gd name="connsiteX5" fmla="*/ 7840503 w 12195175"/>
                <a:gd name="connsiteY5" fmla="*/ 0 h 3866601"/>
                <a:gd name="connsiteX6" fmla="*/ 12195175 w 12195175"/>
                <a:gd name="connsiteY6" fmla="*/ 0 h 3866601"/>
                <a:gd name="connsiteX7" fmla="*/ 12195175 w 12195175"/>
                <a:gd name="connsiteY7" fmla="*/ 2054986 h 3866601"/>
                <a:gd name="connsiteX8" fmla="*/ 11067169 w 12195175"/>
                <a:gd name="connsiteY8" fmla="*/ 1828932 h 3866601"/>
                <a:gd name="connsiteX9" fmla="*/ 5531996 w 12195175"/>
                <a:gd name="connsiteY9" fmla="*/ 3866601 h 3866601"/>
                <a:gd name="connsiteX10" fmla="*/ 0 w 12195175"/>
                <a:gd name="connsiteY10" fmla="*/ 1828932 h 3866601"/>
                <a:gd name="connsiteX11" fmla="*/ 0 w 12195175"/>
                <a:gd name="connsiteY11" fmla="*/ 167293 h 3866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5175" h="3866601">
                  <a:moveTo>
                    <a:pt x="0" y="0"/>
                  </a:moveTo>
                  <a:lnTo>
                    <a:pt x="3223724" y="0"/>
                  </a:lnTo>
                  <a:lnTo>
                    <a:pt x="3459081" y="123976"/>
                  </a:lnTo>
                  <a:cubicBezTo>
                    <a:pt x="4157537" y="482160"/>
                    <a:pt x="4852810" y="768707"/>
                    <a:pt x="5531996" y="768707"/>
                  </a:cubicBezTo>
                  <a:cubicBezTo>
                    <a:pt x="6211183" y="768707"/>
                    <a:pt x="6906456" y="482160"/>
                    <a:pt x="7605080" y="123976"/>
                  </a:cubicBezTo>
                  <a:lnTo>
                    <a:pt x="7840503" y="0"/>
                  </a:lnTo>
                  <a:lnTo>
                    <a:pt x="12195175" y="0"/>
                  </a:lnTo>
                  <a:lnTo>
                    <a:pt x="12195175" y="2054986"/>
                  </a:lnTo>
                  <a:cubicBezTo>
                    <a:pt x="11813877" y="1918080"/>
                    <a:pt x="11438934" y="1828932"/>
                    <a:pt x="11067169" y="1828932"/>
                  </a:cubicBezTo>
                  <a:cubicBezTo>
                    <a:pt x="9268714" y="1828932"/>
                    <a:pt x="7343161" y="3866601"/>
                    <a:pt x="5531996" y="3866601"/>
                  </a:cubicBezTo>
                  <a:cubicBezTo>
                    <a:pt x="3720832" y="3866601"/>
                    <a:pt x="1795277" y="1828932"/>
                    <a:pt x="0" y="1828932"/>
                  </a:cubicBezTo>
                  <a:cubicBezTo>
                    <a:pt x="0" y="1828932"/>
                    <a:pt x="0" y="1828932"/>
                    <a:pt x="0" y="16729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9" name="Bølge 3"/>
            <p:cNvSpPr>
              <a:spLocks/>
            </p:cNvSpPr>
            <p:nvPr userDrawn="1"/>
          </p:nvSpPr>
          <p:spPr bwMode="auto">
            <a:xfrm>
              <a:off x="0" y="1"/>
              <a:ext cx="12195175" cy="2892825"/>
            </a:xfrm>
            <a:custGeom>
              <a:avLst/>
              <a:gdLst>
                <a:gd name="connsiteX0" fmla="*/ 2510710 w 12195175"/>
                <a:gd name="connsiteY0" fmla="*/ 0 h 2892825"/>
                <a:gd name="connsiteX1" fmla="*/ 4103443 w 12195175"/>
                <a:gd name="connsiteY1" fmla="*/ 0 h 2892825"/>
                <a:gd name="connsiteX2" fmla="*/ 4129287 w 12195175"/>
                <a:gd name="connsiteY2" fmla="*/ 9719 h 2892825"/>
                <a:gd name="connsiteX3" fmla="*/ 6612340 w 12195175"/>
                <a:gd name="connsiteY3" fmla="*/ 1037308 h 2892825"/>
                <a:gd name="connsiteX4" fmla="*/ 9097180 w 12195175"/>
                <a:gd name="connsiteY4" fmla="*/ 9719 h 2892825"/>
                <a:gd name="connsiteX5" fmla="*/ 9123049 w 12195175"/>
                <a:gd name="connsiteY5" fmla="*/ 0 h 2892825"/>
                <a:gd name="connsiteX6" fmla="*/ 10717020 w 12195175"/>
                <a:gd name="connsiteY6" fmla="*/ 0 h 2892825"/>
                <a:gd name="connsiteX7" fmla="*/ 10765060 w 12195175"/>
                <a:gd name="connsiteY7" fmla="*/ 18991 h 2892825"/>
                <a:gd name="connsiteX8" fmla="*/ 12195175 w 12195175"/>
                <a:gd name="connsiteY8" fmla="*/ 750372 h 2892825"/>
                <a:gd name="connsiteX9" fmla="*/ 12195175 w 12195175"/>
                <a:gd name="connsiteY9" fmla="*/ 2605889 h 2892825"/>
                <a:gd name="connsiteX10" fmla="*/ 9920098 w 12195175"/>
                <a:gd name="connsiteY10" fmla="*/ 1671754 h 2892825"/>
                <a:gd name="connsiteX11" fmla="*/ 6612340 w 12195175"/>
                <a:gd name="connsiteY11" fmla="*/ 2892825 h 2892825"/>
                <a:gd name="connsiteX12" fmla="*/ 3307759 w 12195175"/>
                <a:gd name="connsiteY12" fmla="*/ 1671754 h 2892825"/>
                <a:gd name="connsiteX13" fmla="*/ 0 w 12195175"/>
                <a:gd name="connsiteY13" fmla="*/ 2892825 h 2892825"/>
                <a:gd name="connsiteX14" fmla="*/ 0 w 12195175"/>
                <a:gd name="connsiteY14" fmla="*/ 1037308 h 2892825"/>
                <a:gd name="connsiteX15" fmla="*/ 2484841 w 12195175"/>
                <a:gd name="connsiteY15" fmla="*/ 9719 h 289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5175" h="2892825">
                  <a:moveTo>
                    <a:pt x="2510710" y="0"/>
                  </a:moveTo>
                  <a:lnTo>
                    <a:pt x="4103443" y="0"/>
                  </a:lnTo>
                  <a:lnTo>
                    <a:pt x="4129287" y="9719"/>
                  </a:lnTo>
                  <a:cubicBezTo>
                    <a:pt x="4959653" y="352249"/>
                    <a:pt x="5809232" y="1037308"/>
                    <a:pt x="6612340" y="1037308"/>
                  </a:cubicBezTo>
                  <a:cubicBezTo>
                    <a:pt x="7417832" y="1037308"/>
                    <a:pt x="8266219" y="352249"/>
                    <a:pt x="9097180" y="9719"/>
                  </a:cubicBezTo>
                  <a:lnTo>
                    <a:pt x="9123049" y="0"/>
                  </a:lnTo>
                  <a:lnTo>
                    <a:pt x="10717020" y="0"/>
                  </a:lnTo>
                  <a:lnTo>
                    <a:pt x="10765060" y="18991"/>
                  </a:lnTo>
                  <a:cubicBezTo>
                    <a:pt x="11239696" y="217847"/>
                    <a:pt x="11720539" y="525207"/>
                    <a:pt x="12195175" y="750372"/>
                  </a:cubicBezTo>
                  <a:lnTo>
                    <a:pt x="12195175" y="2605889"/>
                  </a:lnTo>
                  <a:cubicBezTo>
                    <a:pt x="11435757" y="2245626"/>
                    <a:pt x="10660451" y="1671754"/>
                    <a:pt x="9920098" y="1671754"/>
                  </a:cubicBezTo>
                  <a:cubicBezTo>
                    <a:pt x="8836577" y="1671754"/>
                    <a:pt x="7686329" y="2892825"/>
                    <a:pt x="6612340" y="2892825"/>
                  </a:cubicBezTo>
                  <a:cubicBezTo>
                    <a:pt x="5541529" y="2892825"/>
                    <a:pt x="4388104" y="1671754"/>
                    <a:pt x="3307759" y="1671754"/>
                  </a:cubicBezTo>
                  <a:cubicBezTo>
                    <a:pt x="2224238" y="1671754"/>
                    <a:pt x="1073989" y="2892825"/>
                    <a:pt x="0" y="2892825"/>
                  </a:cubicBezTo>
                  <a:cubicBezTo>
                    <a:pt x="0" y="2892825"/>
                    <a:pt x="0" y="2892825"/>
                    <a:pt x="0" y="1037308"/>
                  </a:cubicBezTo>
                  <a:cubicBezTo>
                    <a:pt x="805492" y="1037308"/>
                    <a:pt x="1653880" y="352249"/>
                    <a:pt x="2484841" y="971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522800" y="3568585"/>
            <a:ext cx="9144000" cy="1181835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400" b="1" i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smtClean="0"/>
              <a:t>Klik for at redigere undertiteltypografien i masteren</a:t>
            </a:r>
            <a:endParaRPr lang="da-DK" dirty="0"/>
          </a:p>
        </p:txBody>
      </p:sp>
      <p:pic>
        <p:nvPicPr>
          <p:cNvPr id="14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71" y="5065304"/>
            <a:ext cx="2487600" cy="906350"/>
          </a:xfrm>
          <a:prstGeom prst="rect">
            <a:avLst/>
          </a:prstGeom>
        </p:spPr>
      </p:pic>
      <p:sp>
        <p:nvSpPr>
          <p:cNvPr id="4" name="Date_DateCustomA" hidden="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 hidden="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1522800" y="889200"/>
            <a:ext cx="9144000" cy="2386800"/>
          </a:xfrm>
        </p:spPr>
        <p:txBody>
          <a:bodyPr anchor="b" anchorCtr="0"/>
          <a:lstStyle>
            <a:lvl1pPr algn="ctr">
              <a:defRPr sz="6000"/>
            </a:lvl1pPr>
          </a:lstStyle>
          <a:p>
            <a:r>
              <a:rPr lang="da-DK" noProof="0" dirty="0"/>
              <a:t>Tak for opmærksomheden</a:t>
            </a:r>
          </a:p>
        </p:txBody>
      </p:sp>
    </p:spTree>
    <p:extLst>
      <p:ext uri="{BB962C8B-B14F-4D97-AF65-F5344CB8AC3E}">
        <p14:creationId xmlns:p14="http://schemas.microsoft.com/office/powerpoint/2010/main" val="3084402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pic>
        <p:nvPicPr>
          <p:cNvPr id="6" name="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328" y="6479225"/>
            <a:ext cx="806864" cy="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3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pic>
        <p:nvPicPr>
          <p:cNvPr id="5" name="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328" y="6479225"/>
            <a:ext cx="806864" cy="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61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 B: Hvidt log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Bølge"/>
          <p:cNvGrpSpPr/>
          <p:nvPr userDrawn="1"/>
        </p:nvGrpSpPr>
        <p:grpSpPr>
          <a:xfrm>
            <a:off x="0" y="0"/>
            <a:ext cx="12196800" cy="7034923"/>
            <a:chOff x="0" y="0"/>
            <a:chExt cx="12196800" cy="7034923"/>
          </a:xfrm>
        </p:grpSpPr>
        <p:sp>
          <p:nvSpPr>
            <p:cNvPr id="13" name="Bølge 1"/>
            <p:cNvSpPr>
              <a:spLocks noChangeAspect="1"/>
            </p:cNvSpPr>
            <p:nvPr userDrawn="1"/>
          </p:nvSpPr>
          <p:spPr bwMode="auto">
            <a:xfrm>
              <a:off x="0" y="0"/>
              <a:ext cx="12196800" cy="6872400"/>
            </a:xfrm>
            <a:custGeom>
              <a:avLst/>
              <a:gdLst>
                <a:gd name="connsiteX0" fmla="*/ 12196800 w 12196800"/>
                <a:gd name="connsiteY0" fmla="*/ 0 h 6872400"/>
                <a:gd name="connsiteX1" fmla="*/ 12196800 w 12196800"/>
                <a:gd name="connsiteY1" fmla="*/ 6872400 h 6872400"/>
                <a:gd name="connsiteX2" fmla="*/ 0 w 12196800"/>
                <a:gd name="connsiteY2" fmla="*/ 6872400 h 6872400"/>
                <a:gd name="connsiteX3" fmla="*/ 0 w 12196800"/>
                <a:gd name="connsiteY3" fmla="*/ 6868624 h 6872400"/>
                <a:gd name="connsiteX4" fmla="*/ 0 w 12196800"/>
                <a:gd name="connsiteY4" fmla="*/ 4515330 h 6872400"/>
                <a:gd name="connsiteX5" fmla="*/ 12196800 w 12196800"/>
                <a:gd name="connsiteY5" fmla="*/ 0 h 687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6800" h="6872400">
                  <a:moveTo>
                    <a:pt x="12196800" y="0"/>
                  </a:moveTo>
                  <a:lnTo>
                    <a:pt x="12196800" y="6872400"/>
                  </a:lnTo>
                  <a:lnTo>
                    <a:pt x="0" y="6872400"/>
                  </a:lnTo>
                  <a:lnTo>
                    <a:pt x="0" y="6868624"/>
                  </a:lnTo>
                  <a:cubicBezTo>
                    <a:pt x="0" y="6836387"/>
                    <a:pt x="0" y="6578492"/>
                    <a:pt x="0" y="4515330"/>
                  </a:cubicBezTo>
                  <a:cubicBezTo>
                    <a:pt x="3991449" y="4499420"/>
                    <a:pt x="8237130" y="44549"/>
                    <a:pt x="12196800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5" name="Bølge 2"/>
            <p:cNvSpPr>
              <a:spLocks/>
            </p:cNvSpPr>
            <p:nvPr userDrawn="1"/>
          </p:nvSpPr>
          <p:spPr bwMode="auto">
            <a:xfrm>
              <a:off x="0" y="1899360"/>
              <a:ext cx="12195175" cy="5135563"/>
            </a:xfrm>
            <a:custGeom>
              <a:avLst/>
              <a:gdLst>
                <a:gd name="connsiteX0" fmla="*/ 0 w 12195175"/>
                <a:gd name="connsiteY0" fmla="*/ 0 h 5135563"/>
                <a:gd name="connsiteX1" fmla="*/ 5531996 w 12195175"/>
                <a:gd name="connsiteY1" fmla="*/ 2037669 h 5135563"/>
                <a:gd name="connsiteX2" fmla="*/ 11067169 w 12195175"/>
                <a:gd name="connsiteY2" fmla="*/ 0 h 5135563"/>
                <a:gd name="connsiteX3" fmla="*/ 12195175 w 12195175"/>
                <a:gd name="connsiteY3" fmla="*/ 226054 h 5135563"/>
                <a:gd name="connsiteX4" fmla="*/ 12195175 w 12195175"/>
                <a:gd name="connsiteY4" fmla="*/ 3323948 h 5135563"/>
                <a:gd name="connsiteX5" fmla="*/ 11067169 w 12195175"/>
                <a:gd name="connsiteY5" fmla="*/ 3097894 h 5135563"/>
                <a:gd name="connsiteX6" fmla="*/ 5531996 w 12195175"/>
                <a:gd name="connsiteY6" fmla="*/ 5135563 h 5135563"/>
                <a:gd name="connsiteX7" fmla="*/ 0 w 12195175"/>
                <a:gd name="connsiteY7" fmla="*/ 3097894 h 5135563"/>
                <a:gd name="connsiteX8" fmla="*/ 0 w 12195175"/>
                <a:gd name="connsiteY8" fmla="*/ 0 h 513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5175" h="5135563">
                  <a:moveTo>
                    <a:pt x="0" y="0"/>
                  </a:moveTo>
                  <a:cubicBezTo>
                    <a:pt x="1795277" y="0"/>
                    <a:pt x="3720832" y="2037669"/>
                    <a:pt x="5531996" y="2037669"/>
                  </a:cubicBezTo>
                  <a:cubicBezTo>
                    <a:pt x="7343161" y="2037669"/>
                    <a:pt x="9268714" y="0"/>
                    <a:pt x="11067169" y="0"/>
                  </a:cubicBezTo>
                  <a:cubicBezTo>
                    <a:pt x="11438934" y="0"/>
                    <a:pt x="11813877" y="85964"/>
                    <a:pt x="12195175" y="226054"/>
                  </a:cubicBezTo>
                  <a:lnTo>
                    <a:pt x="12195175" y="3323948"/>
                  </a:lnTo>
                  <a:cubicBezTo>
                    <a:pt x="11813877" y="3187042"/>
                    <a:pt x="11438934" y="3097894"/>
                    <a:pt x="11067169" y="3097894"/>
                  </a:cubicBezTo>
                  <a:cubicBezTo>
                    <a:pt x="9268714" y="3097894"/>
                    <a:pt x="7343161" y="5135563"/>
                    <a:pt x="5531996" y="5135563"/>
                  </a:cubicBezTo>
                  <a:cubicBezTo>
                    <a:pt x="3720832" y="5135563"/>
                    <a:pt x="1795277" y="3097894"/>
                    <a:pt x="0" y="3097894"/>
                  </a:cubicBezTo>
                  <a:cubicBezTo>
                    <a:pt x="0" y="3097894"/>
                    <a:pt x="0" y="30978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20" name="Bølge 3"/>
            <p:cNvSpPr>
              <a:spLocks/>
            </p:cNvSpPr>
            <p:nvPr userDrawn="1"/>
          </p:nvSpPr>
          <p:spPr bwMode="auto">
            <a:xfrm>
              <a:off x="0" y="1062720"/>
              <a:ext cx="12195175" cy="3073400"/>
            </a:xfrm>
            <a:custGeom>
              <a:avLst/>
              <a:gdLst>
                <a:gd name="connsiteX0" fmla="*/ 3307759 w 12195175"/>
                <a:gd name="connsiteY0" fmla="*/ 0 h 3073400"/>
                <a:gd name="connsiteX1" fmla="*/ 6612340 w 12195175"/>
                <a:gd name="connsiteY1" fmla="*/ 1217883 h 3073400"/>
                <a:gd name="connsiteX2" fmla="*/ 9920098 w 12195175"/>
                <a:gd name="connsiteY2" fmla="*/ 0 h 3073400"/>
                <a:gd name="connsiteX3" fmla="*/ 12195175 w 12195175"/>
                <a:gd name="connsiteY3" fmla="*/ 930947 h 3073400"/>
                <a:gd name="connsiteX4" fmla="*/ 12195175 w 12195175"/>
                <a:gd name="connsiteY4" fmla="*/ 2786464 h 3073400"/>
                <a:gd name="connsiteX5" fmla="*/ 9920098 w 12195175"/>
                <a:gd name="connsiteY5" fmla="*/ 1852329 h 3073400"/>
                <a:gd name="connsiteX6" fmla="*/ 6612340 w 12195175"/>
                <a:gd name="connsiteY6" fmla="*/ 3073400 h 3073400"/>
                <a:gd name="connsiteX7" fmla="*/ 3307759 w 12195175"/>
                <a:gd name="connsiteY7" fmla="*/ 1852329 h 3073400"/>
                <a:gd name="connsiteX8" fmla="*/ 0 w 12195175"/>
                <a:gd name="connsiteY8" fmla="*/ 3073400 h 3073400"/>
                <a:gd name="connsiteX9" fmla="*/ 0 w 12195175"/>
                <a:gd name="connsiteY9" fmla="*/ 1217883 h 3073400"/>
                <a:gd name="connsiteX10" fmla="*/ 3307759 w 12195175"/>
                <a:gd name="connsiteY10" fmla="*/ 0 h 30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5175" h="3073400">
                  <a:moveTo>
                    <a:pt x="3307759" y="0"/>
                  </a:moveTo>
                  <a:cubicBezTo>
                    <a:pt x="4388103" y="0"/>
                    <a:pt x="5541529" y="1217883"/>
                    <a:pt x="6612340" y="1217883"/>
                  </a:cubicBezTo>
                  <a:cubicBezTo>
                    <a:pt x="7686329" y="1217883"/>
                    <a:pt x="8836577" y="0"/>
                    <a:pt x="9920098" y="0"/>
                  </a:cubicBezTo>
                  <a:cubicBezTo>
                    <a:pt x="10660451" y="0"/>
                    <a:pt x="11435757" y="570683"/>
                    <a:pt x="12195175" y="930947"/>
                  </a:cubicBezTo>
                  <a:lnTo>
                    <a:pt x="12195175" y="2786464"/>
                  </a:lnTo>
                  <a:cubicBezTo>
                    <a:pt x="11435757" y="2426201"/>
                    <a:pt x="10660451" y="1852329"/>
                    <a:pt x="9920098" y="1852329"/>
                  </a:cubicBezTo>
                  <a:cubicBezTo>
                    <a:pt x="8836577" y="1852329"/>
                    <a:pt x="7686329" y="3073400"/>
                    <a:pt x="6612340" y="3073400"/>
                  </a:cubicBezTo>
                  <a:cubicBezTo>
                    <a:pt x="5541529" y="3073400"/>
                    <a:pt x="4388103" y="1852329"/>
                    <a:pt x="3307759" y="1852329"/>
                  </a:cubicBezTo>
                  <a:cubicBezTo>
                    <a:pt x="2224238" y="1852329"/>
                    <a:pt x="1073989" y="3073400"/>
                    <a:pt x="0" y="3073400"/>
                  </a:cubicBezTo>
                  <a:cubicBezTo>
                    <a:pt x="0" y="3073400"/>
                    <a:pt x="0" y="3073400"/>
                    <a:pt x="0" y="1217883"/>
                  </a:cubicBezTo>
                  <a:cubicBezTo>
                    <a:pt x="1073989" y="1217883"/>
                    <a:pt x="2224238" y="0"/>
                    <a:pt x="33077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800" y="888192"/>
            <a:ext cx="9144000" cy="2387600"/>
          </a:xfrm>
        </p:spPr>
        <p:txBody>
          <a:bodyPr anchor="b"/>
          <a:lstStyle>
            <a:lvl1pPr algn="ctr">
              <a:defRPr sz="6000" b="1" i="1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800" y="3568585"/>
            <a:ext cx="9144000" cy="1181835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400" b="1" i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smtClean="0"/>
              <a:t>Klik for at redigere undertiteltypografien i masteren</a:t>
            </a:r>
            <a:endParaRPr lang="da-DK" dirty="0"/>
          </a:p>
        </p:txBody>
      </p:sp>
      <p:pic>
        <p:nvPicPr>
          <p:cNvPr id="14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71" y="5049864"/>
            <a:ext cx="2487600" cy="937231"/>
          </a:xfrm>
          <a:prstGeom prst="rect">
            <a:avLst/>
          </a:prstGeom>
        </p:spPr>
      </p:pic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27496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1079500" y="539750"/>
            <a:ext cx="10569573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1079500" y="1641371"/>
            <a:ext cx="2280360" cy="432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Startside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dias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nyt slide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dit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nuværende layout til et alternativt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 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4490720" y="1641371"/>
            <a:ext cx="2160798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7464706" y="1623508"/>
            <a:ext cx="2358243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altLang="da-DK" sz="1000" b="1" kern="1200" noProof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Farveskift på baggrund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Højreklik på baggrunden for at ændre farven med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Formater baggrund</a:t>
            </a: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1 Forøg forminds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297" y="2684712"/>
            <a:ext cx="549328" cy="285228"/>
          </a:xfrm>
          <a:prstGeom prst="rect">
            <a:avLst/>
          </a:prstGeom>
        </p:spPr>
      </p:pic>
      <p:pic>
        <p:nvPicPr>
          <p:cNvPr id="20" name="2 Ny slide"/>
          <p:cNvPicPr>
            <a:picLocks noChangeAspect="1"/>
          </p:cNvPicPr>
          <p:nvPr userDrawn="1"/>
        </p:nvPicPr>
        <p:blipFill rotWithShape="1">
          <a:blip r:embed="rId3"/>
          <a:srcRect l="2931" r="60888"/>
          <a:stretch/>
        </p:blipFill>
        <p:spPr>
          <a:xfrm>
            <a:off x="3254216" y="3346176"/>
            <a:ext cx="363713" cy="647461"/>
          </a:xfrm>
          <a:prstGeom prst="rect">
            <a:avLst/>
          </a:prstGeom>
        </p:spPr>
      </p:pic>
      <p:pic>
        <p:nvPicPr>
          <p:cNvPr id="16" name="3 Layout"/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3269681" y="4015780"/>
            <a:ext cx="593368" cy="192211"/>
          </a:xfrm>
          <a:prstGeom prst="rect">
            <a:avLst/>
          </a:prstGeom>
        </p:spPr>
      </p:pic>
      <p:pic>
        <p:nvPicPr>
          <p:cNvPr id="24" name="4 Nulsti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42384" y="5126224"/>
            <a:ext cx="547241" cy="197798"/>
          </a:xfrm>
          <a:prstGeom prst="rect">
            <a:avLst/>
          </a:prstGeom>
        </p:spPr>
      </p:pic>
      <p:pic>
        <p:nvPicPr>
          <p:cNvPr id="5" name="5 Indsæt billed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17942" y="1882669"/>
            <a:ext cx="262151" cy="256054"/>
          </a:xfrm>
          <a:prstGeom prst="rect">
            <a:avLst/>
          </a:prstGeom>
        </p:spPr>
      </p:pic>
      <p:pic>
        <p:nvPicPr>
          <p:cNvPr id="23" name="6 Beskær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98574" y="2555991"/>
            <a:ext cx="337400" cy="321707"/>
          </a:xfrm>
          <a:prstGeom prst="rect">
            <a:avLst/>
          </a:prstGeom>
        </p:spPr>
      </p:pic>
      <p:pic>
        <p:nvPicPr>
          <p:cNvPr id="2" name="7 Skalér billed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6279" y="3049981"/>
            <a:ext cx="359695" cy="335309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7464706" y="2178142"/>
            <a:ext cx="1631586" cy="1849130"/>
            <a:chOff x="7464706" y="4207991"/>
            <a:chExt cx="1834400" cy="2078986"/>
          </a:xfrm>
        </p:grpSpPr>
        <p:pic>
          <p:nvPicPr>
            <p:cNvPr id="7" name="Billede 6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7464706" y="4207991"/>
              <a:ext cx="1834400" cy="207898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8743467" y="5740924"/>
              <a:ext cx="380642" cy="245097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000" noProof="0" dirty="0" err="1"/>
            </a:p>
          </p:txBody>
        </p:sp>
      </p:grp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467590" y="4220214"/>
            <a:ext cx="1178092" cy="2078986"/>
          </a:xfrm>
          <a:prstGeom prst="rect">
            <a:avLst/>
          </a:prstGeom>
        </p:spPr>
      </p:pic>
      <p:sp>
        <p:nvSpPr>
          <p:cNvPr id="18" name="Rectangle 5"/>
          <p:cNvSpPr/>
          <p:nvPr userDrawn="1"/>
        </p:nvSpPr>
        <p:spPr>
          <a:xfrm>
            <a:off x="7464706" y="5267363"/>
            <a:ext cx="1180975" cy="346368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9" name="Rectangle 5"/>
          <p:cNvSpPr/>
          <p:nvPr userDrawn="1"/>
        </p:nvSpPr>
        <p:spPr>
          <a:xfrm>
            <a:off x="7943395" y="4362719"/>
            <a:ext cx="713482" cy="145558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cxnSp>
        <p:nvCxnSpPr>
          <p:cNvPr id="11" name="Lige forbindelse 10"/>
          <p:cNvCxnSpPr/>
          <p:nvPr userDrawn="1"/>
        </p:nvCxnSpPr>
        <p:spPr>
          <a:xfrm>
            <a:off x="7491794" y="5900679"/>
            <a:ext cx="1123405" cy="853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Lige forbindelse 25"/>
          <p:cNvCxnSpPr/>
          <p:nvPr userDrawn="1"/>
        </p:nvCxnSpPr>
        <p:spPr>
          <a:xfrm flipV="1">
            <a:off x="7491794" y="5900679"/>
            <a:ext cx="1123405" cy="7671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4"/>
          <p:cNvSpPr txBox="1">
            <a:spLocks noChangeArrowheads="1"/>
          </p:cNvSpPr>
          <p:nvPr userDrawn="1"/>
        </p:nvSpPr>
        <p:spPr bwMode="auto">
          <a:xfrm>
            <a:off x="8701564" y="4385112"/>
            <a:ext cx="181006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Farve rækkefølge på grafer</a:t>
            </a:r>
            <a:endParaRPr lang="da-DK" altLang="da-DK" sz="105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Box 4"/>
          <p:cNvSpPr txBox="1">
            <a:spLocks noChangeArrowheads="1"/>
          </p:cNvSpPr>
          <p:nvPr userDrawn="1"/>
        </p:nvSpPr>
        <p:spPr bwMode="auto">
          <a:xfrm>
            <a:off x="8701564" y="5285119"/>
            <a:ext cx="14122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disse farver til baggrunden</a:t>
            </a:r>
            <a:endParaRPr lang="da-DK" altLang="da-DK" sz="105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4"/>
          <p:cNvSpPr txBox="1">
            <a:spLocks noChangeArrowheads="1"/>
          </p:cNvSpPr>
          <p:nvPr userDrawn="1"/>
        </p:nvSpPr>
        <p:spPr bwMode="auto">
          <a:xfrm>
            <a:off x="8701564" y="5868875"/>
            <a:ext cx="141226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aldrig disse farver</a:t>
            </a:r>
            <a:endParaRPr lang="da-DK" altLang="da-DK" sz="105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Logo"/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328" y="358775"/>
            <a:ext cx="806864" cy="30517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11"/>
          <a:srcRect b="6628"/>
          <a:stretch/>
        </p:blipFill>
        <p:spPr>
          <a:xfrm>
            <a:off x="3269681" y="3346176"/>
            <a:ext cx="375371" cy="6071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463355" y="2185900"/>
            <a:ext cx="1993211" cy="186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52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 C: Sort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Bølge"/>
          <p:cNvGrpSpPr/>
          <p:nvPr userDrawn="1"/>
        </p:nvGrpSpPr>
        <p:grpSpPr>
          <a:xfrm>
            <a:off x="0" y="0"/>
            <a:ext cx="12196800" cy="7034923"/>
            <a:chOff x="0" y="0"/>
            <a:chExt cx="12196800" cy="7034923"/>
          </a:xfrm>
        </p:grpSpPr>
        <p:sp>
          <p:nvSpPr>
            <p:cNvPr id="16" name="Bølge 1"/>
            <p:cNvSpPr>
              <a:spLocks noChangeAspect="1"/>
            </p:cNvSpPr>
            <p:nvPr userDrawn="1"/>
          </p:nvSpPr>
          <p:spPr bwMode="auto">
            <a:xfrm>
              <a:off x="0" y="0"/>
              <a:ext cx="12196800" cy="6872400"/>
            </a:xfrm>
            <a:custGeom>
              <a:avLst/>
              <a:gdLst>
                <a:gd name="connsiteX0" fmla="*/ 12196800 w 12196800"/>
                <a:gd name="connsiteY0" fmla="*/ 0 h 6872400"/>
                <a:gd name="connsiteX1" fmla="*/ 12196800 w 12196800"/>
                <a:gd name="connsiteY1" fmla="*/ 6872400 h 6872400"/>
                <a:gd name="connsiteX2" fmla="*/ 0 w 12196800"/>
                <a:gd name="connsiteY2" fmla="*/ 6872400 h 6872400"/>
                <a:gd name="connsiteX3" fmla="*/ 0 w 12196800"/>
                <a:gd name="connsiteY3" fmla="*/ 6868624 h 6872400"/>
                <a:gd name="connsiteX4" fmla="*/ 0 w 12196800"/>
                <a:gd name="connsiteY4" fmla="*/ 4515330 h 6872400"/>
                <a:gd name="connsiteX5" fmla="*/ 12196800 w 12196800"/>
                <a:gd name="connsiteY5" fmla="*/ 0 h 687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6800" h="6872400">
                  <a:moveTo>
                    <a:pt x="12196800" y="0"/>
                  </a:moveTo>
                  <a:lnTo>
                    <a:pt x="12196800" y="6872400"/>
                  </a:lnTo>
                  <a:lnTo>
                    <a:pt x="0" y="6872400"/>
                  </a:lnTo>
                  <a:lnTo>
                    <a:pt x="0" y="6868624"/>
                  </a:lnTo>
                  <a:cubicBezTo>
                    <a:pt x="0" y="6836387"/>
                    <a:pt x="0" y="6578492"/>
                    <a:pt x="0" y="4515330"/>
                  </a:cubicBezTo>
                  <a:cubicBezTo>
                    <a:pt x="3991449" y="4499420"/>
                    <a:pt x="8237130" y="44549"/>
                    <a:pt x="12196800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7" name="Bølge 2"/>
            <p:cNvSpPr>
              <a:spLocks/>
            </p:cNvSpPr>
            <p:nvPr userDrawn="1"/>
          </p:nvSpPr>
          <p:spPr bwMode="auto">
            <a:xfrm>
              <a:off x="0" y="1899360"/>
              <a:ext cx="12195175" cy="5135563"/>
            </a:xfrm>
            <a:custGeom>
              <a:avLst/>
              <a:gdLst>
                <a:gd name="connsiteX0" fmla="*/ 0 w 12195175"/>
                <a:gd name="connsiteY0" fmla="*/ 0 h 5135563"/>
                <a:gd name="connsiteX1" fmla="*/ 5531996 w 12195175"/>
                <a:gd name="connsiteY1" fmla="*/ 2037669 h 5135563"/>
                <a:gd name="connsiteX2" fmla="*/ 11067169 w 12195175"/>
                <a:gd name="connsiteY2" fmla="*/ 0 h 5135563"/>
                <a:gd name="connsiteX3" fmla="*/ 12195175 w 12195175"/>
                <a:gd name="connsiteY3" fmla="*/ 226054 h 5135563"/>
                <a:gd name="connsiteX4" fmla="*/ 12195175 w 12195175"/>
                <a:gd name="connsiteY4" fmla="*/ 3323948 h 5135563"/>
                <a:gd name="connsiteX5" fmla="*/ 11067169 w 12195175"/>
                <a:gd name="connsiteY5" fmla="*/ 3097894 h 5135563"/>
                <a:gd name="connsiteX6" fmla="*/ 5531996 w 12195175"/>
                <a:gd name="connsiteY6" fmla="*/ 5135563 h 5135563"/>
                <a:gd name="connsiteX7" fmla="*/ 0 w 12195175"/>
                <a:gd name="connsiteY7" fmla="*/ 3097894 h 5135563"/>
                <a:gd name="connsiteX8" fmla="*/ 0 w 12195175"/>
                <a:gd name="connsiteY8" fmla="*/ 0 h 513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5175" h="5135563">
                  <a:moveTo>
                    <a:pt x="0" y="0"/>
                  </a:moveTo>
                  <a:cubicBezTo>
                    <a:pt x="1795277" y="0"/>
                    <a:pt x="3720832" y="2037669"/>
                    <a:pt x="5531996" y="2037669"/>
                  </a:cubicBezTo>
                  <a:cubicBezTo>
                    <a:pt x="7343161" y="2037669"/>
                    <a:pt x="9268714" y="0"/>
                    <a:pt x="11067169" y="0"/>
                  </a:cubicBezTo>
                  <a:cubicBezTo>
                    <a:pt x="11438934" y="0"/>
                    <a:pt x="11813877" y="85964"/>
                    <a:pt x="12195175" y="226054"/>
                  </a:cubicBezTo>
                  <a:lnTo>
                    <a:pt x="12195175" y="3323948"/>
                  </a:lnTo>
                  <a:cubicBezTo>
                    <a:pt x="11813877" y="3187042"/>
                    <a:pt x="11438934" y="3097894"/>
                    <a:pt x="11067169" y="3097894"/>
                  </a:cubicBezTo>
                  <a:cubicBezTo>
                    <a:pt x="9268714" y="3097894"/>
                    <a:pt x="7343161" y="5135563"/>
                    <a:pt x="5531996" y="5135563"/>
                  </a:cubicBezTo>
                  <a:cubicBezTo>
                    <a:pt x="3720832" y="5135563"/>
                    <a:pt x="1795277" y="3097894"/>
                    <a:pt x="0" y="3097894"/>
                  </a:cubicBezTo>
                  <a:cubicBezTo>
                    <a:pt x="0" y="3097894"/>
                    <a:pt x="0" y="30978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20" name="Bølge 3"/>
            <p:cNvSpPr>
              <a:spLocks/>
            </p:cNvSpPr>
            <p:nvPr userDrawn="1"/>
          </p:nvSpPr>
          <p:spPr bwMode="auto">
            <a:xfrm>
              <a:off x="0" y="1062720"/>
              <a:ext cx="12195175" cy="3073400"/>
            </a:xfrm>
            <a:custGeom>
              <a:avLst/>
              <a:gdLst>
                <a:gd name="connsiteX0" fmla="*/ 3307759 w 12195175"/>
                <a:gd name="connsiteY0" fmla="*/ 0 h 3073400"/>
                <a:gd name="connsiteX1" fmla="*/ 6612340 w 12195175"/>
                <a:gd name="connsiteY1" fmla="*/ 1217883 h 3073400"/>
                <a:gd name="connsiteX2" fmla="*/ 9920098 w 12195175"/>
                <a:gd name="connsiteY2" fmla="*/ 0 h 3073400"/>
                <a:gd name="connsiteX3" fmla="*/ 12195175 w 12195175"/>
                <a:gd name="connsiteY3" fmla="*/ 930947 h 3073400"/>
                <a:gd name="connsiteX4" fmla="*/ 12195175 w 12195175"/>
                <a:gd name="connsiteY4" fmla="*/ 2786464 h 3073400"/>
                <a:gd name="connsiteX5" fmla="*/ 9920098 w 12195175"/>
                <a:gd name="connsiteY5" fmla="*/ 1852329 h 3073400"/>
                <a:gd name="connsiteX6" fmla="*/ 6612340 w 12195175"/>
                <a:gd name="connsiteY6" fmla="*/ 3073400 h 3073400"/>
                <a:gd name="connsiteX7" fmla="*/ 3307759 w 12195175"/>
                <a:gd name="connsiteY7" fmla="*/ 1852329 h 3073400"/>
                <a:gd name="connsiteX8" fmla="*/ 0 w 12195175"/>
                <a:gd name="connsiteY8" fmla="*/ 3073400 h 3073400"/>
                <a:gd name="connsiteX9" fmla="*/ 0 w 12195175"/>
                <a:gd name="connsiteY9" fmla="*/ 1217883 h 3073400"/>
                <a:gd name="connsiteX10" fmla="*/ 3307759 w 12195175"/>
                <a:gd name="connsiteY10" fmla="*/ 0 h 30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5175" h="3073400">
                  <a:moveTo>
                    <a:pt x="3307759" y="0"/>
                  </a:moveTo>
                  <a:cubicBezTo>
                    <a:pt x="4388103" y="0"/>
                    <a:pt x="5541529" y="1217883"/>
                    <a:pt x="6612340" y="1217883"/>
                  </a:cubicBezTo>
                  <a:cubicBezTo>
                    <a:pt x="7686329" y="1217883"/>
                    <a:pt x="8836577" y="0"/>
                    <a:pt x="9920098" y="0"/>
                  </a:cubicBezTo>
                  <a:cubicBezTo>
                    <a:pt x="10660451" y="0"/>
                    <a:pt x="11435757" y="570683"/>
                    <a:pt x="12195175" y="930947"/>
                  </a:cubicBezTo>
                  <a:lnTo>
                    <a:pt x="12195175" y="2786464"/>
                  </a:lnTo>
                  <a:cubicBezTo>
                    <a:pt x="11435757" y="2426201"/>
                    <a:pt x="10660451" y="1852329"/>
                    <a:pt x="9920098" y="1852329"/>
                  </a:cubicBezTo>
                  <a:cubicBezTo>
                    <a:pt x="8836577" y="1852329"/>
                    <a:pt x="7686329" y="3073400"/>
                    <a:pt x="6612340" y="3073400"/>
                  </a:cubicBezTo>
                  <a:cubicBezTo>
                    <a:pt x="5541529" y="3073400"/>
                    <a:pt x="4388103" y="1852329"/>
                    <a:pt x="3307759" y="1852329"/>
                  </a:cubicBezTo>
                  <a:cubicBezTo>
                    <a:pt x="2224238" y="1852329"/>
                    <a:pt x="1073989" y="3073400"/>
                    <a:pt x="0" y="3073400"/>
                  </a:cubicBezTo>
                  <a:cubicBezTo>
                    <a:pt x="0" y="3073400"/>
                    <a:pt x="0" y="3073400"/>
                    <a:pt x="0" y="1217883"/>
                  </a:cubicBezTo>
                  <a:cubicBezTo>
                    <a:pt x="1073989" y="1217883"/>
                    <a:pt x="2224238" y="0"/>
                    <a:pt x="33077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800" y="888192"/>
            <a:ext cx="9144000" cy="2387600"/>
          </a:xfrm>
        </p:spPr>
        <p:txBody>
          <a:bodyPr anchor="b"/>
          <a:lstStyle>
            <a:lvl1pPr algn="ctr">
              <a:defRPr sz="6000" b="1" i="1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800" y="3568585"/>
            <a:ext cx="9144000" cy="1181835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400" b="1" i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smtClean="0"/>
              <a:t>Klik for at redigere undertiteltypografien i masteren</a:t>
            </a:r>
            <a:endParaRPr lang="da-DK" dirty="0"/>
          </a:p>
        </p:txBody>
      </p:sp>
      <p:pic>
        <p:nvPicPr>
          <p:cNvPr id="14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71" y="5065304"/>
            <a:ext cx="2487600" cy="906350"/>
          </a:xfrm>
          <a:prstGeom prst="rect">
            <a:avLst/>
          </a:prstGeom>
        </p:spPr>
      </p:pic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52917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 D: Sort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Bølge"/>
          <p:cNvGrpSpPr/>
          <p:nvPr userDrawn="1"/>
        </p:nvGrpSpPr>
        <p:grpSpPr>
          <a:xfrm>
            <a:off x="0" y="0"/>
            <a:ext cx="12196800" cy="7034923"/>
            <a:chOff x="0" y="0"/>
            <a:chExt cx="12196800" cy="7034923"/>
          </a:xfrm>
        </p:grpSpPr>
        <p:sp>
          <p:nvSpPr>
            <p:cNvPr id="13" name="Bølge 1"/>
            <p:cNvSpPr>
              <a:spLocks noChangeAspect="1"/>
            </p:cNvSpPr>
            <p:nvPr userDrawn="1"/>
          </p:nvSpPr>
          <p:spPr bwMode="auto">
            <a:xfrm>
              <a:off x="0" y="0"/>
              <a:ext cx="12196800" cy="6872400"/>
            </a:xfrm>
            <a:custGeom>
              <a:avLst/>
              <a:gdLst>
                <a:gd name="connsiteX0" fmla="*/ 12196800 w 12196800"/>
                <a:gd name="connsiteY0" fmla="*/ 0 h 6872400"/>
                <a:gd name="connsiteX1" fmla="*/ 12196800 w 12196800"/>
                <a:gd name="connsiteY1" fmla="*/ 6872400 h 6872400"/>
                <a:gd name="connsiteX2" fmla="*/ 0 w 12196800"/>
                <a:gd name="connsiteY2" fmla="*/ 6872400 h 6872400"/>
                <a:gd name="connsiteX3" fmla="*/ 0 w 12196800"/>
                <a:gd name="connsiteY3" fmla="*/ 6868624 h 6872400"/>
                <a:gd name="connsiteX4" fmla="*/ 0 w 12196800"/>
                <a:gd name="connsiteY4" fmla="*/ 4515330 h 6872400"/>
                <a:gd name="connsiteX5" fmla="*/ 12196800 w 12196800"/>
                <a:gd name="connsiteY5" fmla="*/ 0 h 687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6800" h="6872400">
                  <a:moveTo>
                    <a:pt x="12196800" y="0"/>
                  </a:moveTo>
                  <a:lnTo>
                    <a:pt x="12196800" y="6872400"/>
                  </a:lnTo>
                  <a:lnTo>
                    <a:pt x="0" y="6872400"/>
                  </a:lnTo>
                  <a:lnTo>
                    <a:pt x="0" y="6868624"/>
                  </a:lnTo>
                  <a:cubicBezTo>
                    <a:pt x="0" y="6836387"/>
                    <a:pt x="0" y="6578492"/>
                    <a:pt x="0" y="4515330"/>
                  </a:cubicBezTo>
                  <a:cubicBezTo>
                    <a:pt x="3991449" y="4499420"/>
                    <a:pt x="8237130" y="44549"/>
                    <a:pt x="12196800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5" name="Bølge 2"/>
            <p:cNvSpPr>
              <a:spLocks/>
            </p:cNvSpPr>
            <p:nvPr userDrawn="1"/>
          </p:nvSpPr>
          <p:spPr bwMode="auto">
            <a:xfrm>
              <a:off x="0" y="1899360"/>
              <a:ext cx="12195175" cy="5135563"/>
            </a:xfrm>
            <a:custGeom>
              <a:avLst/>
              <a:gdLst>
                <a:gd name="connsiteX0" fmla="*/ 0 w 12195175"/>
                <a:gd name="connsiteY0" fmla="*/ 0 h 5135563"/>
                <a:gd name="connsiteX1" fmla="*/ 5531996 w 12195175"/>
                <a:gd name="connsiteY1" fmla="*/ 2037669 h 5135563"/>
                <a:gd name="connsiteX2" fmla="*/ 11067169 w 12195175"/>
                <a:gd name="connsiteY2" fmla="*/ 0 h 5135563"/>
                <a:gd name="connsiteX3" fmla="*/ 12195175 w 12195175"/>
                <a:gd name="connsiteY3" fmla="*/ 226054 h 5135563"/>
                <a:gd name="connsiteX4" fmla="*/ 12195175 w 12195175"/>
                <a:gd name="connsiteY4" fmla="*/ 3323948 h 5135563"/>
                <a:gd name="connsiteX5" fmla="*/ 11067169 w 12195175"/>
                <a:gd name="connsiteY5" fmla="*/ 3097894 h 5135563"/>
                <a:gd name="connsiteX6" fmla="*/ 5531996 w 12195175"/>
                <a:gd name="connsiteY6" fmla="*/ 5135563 h 5135563"/>
                <a:gd name="connsiteX7" fmla="*/ 0 w 12195175"/>
                <a:gd name="connsiteY7" fmla="*/ 3097894 h 5135563"/>
                <a:gd name="connsiteX8" fmla="*/ 0 w 12195175"/>
                <a:gd name="connsiteY8" fmla="*/ 0 h 513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5175" h="5135563">
                  <a:moveTo>
                    <a:pt x="0" y="0"/>
                  </a:moveTo>
                  <a:cubicBezTo>
                    <a:pt x="1795277" y="0"/>
                    <a:pt x="3720832" y="2037669"/>
                    <a:pt x="5531996" y="2037669"/>
                  </a:cubicBezTo>
                  <a:cubicBezTo>
                    <a:pt x="7343161" y="2037669"/>
                    <a:pt x="9268714" y="0"/>
                    <a:pt x="11067169" y="0"/>
                  </a:cubicBezTo>
                  <a:cubicBezTo>
                    <a:pt x="11438934" y="0"/>
                    <a:pt x="11813877" y="85964"/>
                    <a:pt x="12195175" y="226054"/>
                  </a:cubicBezTo>
                  <a:lnTo>
                    <a:pt x="12195175" y="3323948"/>
                  </a:lnTo>
                  <a:cubicBezTo>
                    <a:pt x="11813877" y="3187042"/>
                    <a:pt x="11438934" y="3097894"/>
                    <a:pt x="11067169" y="3097894"/>
                  </a:cubicBezTo>
                  <a:cubicBezTo>
                    <a:pt x="9268714" y="3097894"/>
                    <a:pt x="7343161" y="5135563"/>
                    <a:pt x="5531996" y="5135563"/>
                  </a:cubicBezTo>
                  <a:cubicBezTo>
                    <a:pt x="3720832" y="5135563"/>
                    <a:pt x="1795277" y="3097894"/>
                    <a:pt x="0" y="3097894"/>
                  </a:cubicBezTo>
                  <a:cubicBezTo>
                    <a:pt x="0" y="3097894"/>
                    <a:pt x="0" y="30978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6" name="Bølge 3"/>
            <p:cNvSpPr>
              <a:spLocks/>
            </p:cNvSpPr>
            <p:nvPr userDrawn="1"/>
          </p:nvSpPr>
          <p:spPr bwMode="auto">
            <a:xfrm>
              <a:off x="0" y="1062720"/>
              <a:ext cx="12195175" cy="3073400"/>
            </a:xfrm>
            <a:custGeom>
              <a:avLst/>
              <a:gdLst>
                <a:gd name="connsiteX0" fmla="*/ 3307759 w 12195175"/>
                <a:gd name="connsiteY0" fmla="*/ 0 h 3073400"/>
                <a:gd name="connsiteX1" fmla="*/ 6612340 w 12195175"/>
                <a:gd name="connsiteY1" fmla="*/ 1217883 h 3073400"/>
                <a:gd name="connsiteX2" fmla="*/ 9920098 w 12195175"/>
                <a:gd name="connsiteY2" fmla="*/ 0 h 3073400"/>
                <a:gd name="connsiteX3" fmla="*/ 12195175 w 12195175"/>
                <a:gd name="connsiteY3" fmla="*/ 930947 h 3073400"/>
                <a:gd name="connsiteX4" fmla="*/ 12195175 w 12195175"/>
                <a:gd name="connsiteY4" fmla="*/ 2786464 h 3073400"/>
                <a:gd name="connsiteX5" fmla="*/ 9920098 w 12195175"/>
                <a:gd name="connsiteY5" fmla="*/ 1852329 h 3073400"/>
                <a:gd name="connsiteX6" fmla="*/ 6612340 w 12195175"/>
                <a:gd name="connsiteY6" fmla="*/ 3073400 h 3073400"/>
                <a:gd name="connsiteX7" fmla="*/ 3307759 w 12195175"/>
                <a:gd name="connsiteY7" fmla="*/ 1852329 h 3073400"/>
                <a:gd name="connsiteX8" fmla="*/ 0 w 12195175"/>
                <a:gd name="connsiteY8" fmla="*/ 3073400 h 3073400"/>
                <a:gd name="connsiteX9" fmla="*/ 0 w 12195175"/>
                <a:gd name="connsiteY9" fmla="*/ 1217883 h 3073400"/>
                <a:gd name="connsiteX10" fmla="*/ 3307759 w 12195175"/>
                <a:gd name="connsiteY10" fmla="*/ 0 h 30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5175" h="3073400">
                  <a:moveTo>
                    <a:pt x="3307759" y="0"/>
                  </a:moveTo>
                  <a:cubicBezTo>
                    <a:pt x="4388103" y="0"/>
                    <a:pt x="5541529" y="1217883"/>
                    <a:pt x="6612340" y="1217883"/>
                  </a:cubicBezTo>
                  <a:cubicBezTo>
                    <a:pt x="7686329" y="1217883"/>
                    <a:pt x="8836577" y="0"/>
                    <a:pt x="9920098" y="0"/>
                  </a:cubicBezTo>
                  <a:cubicBezTo>
                    <a:pt x="10660451" y="0"/>
                    <a:pt x="11435757" y="570683"/>
                    <a:pt x="12195175" y="930947"/>
                  </a:cubicBezTo>
                  <a:lnTo>
                    <a:pt x="12195175" y="2786464"/>
                  </a:lnTo>
                  <a:cubicBezTo>
                    <a:pt x="11435757" y="2426201"/>
                    <a:pt x="10660451" y="1852329"/>
                    <a:pt x="9920098" y="1852329"/>
                  </a:cubicBezTo>
                  <a:cubicBezTo>
                    <a:pt x="8836577" y="1852329"/>
                    <a:pt x="7686329" y="3073400"/>
                    <a:pt x="6612340" y="3073400"/>
                  </a:cubicBezTo>
                  <a:cubicBezTo>
                    <a:pt x="5541529" y="3073400"/>
                    <a:pt x="4388103" y="1852329"/>
                    <a:pt x="3307759" y="1852329"/>
                  </a:cubicBezTo>
                  <a:cubicBezTo>
                    <a:pt x="2224238" y="1852329"/>
                    <a:pt x="1073989" y="3073400"/>
                    <a:pt x="0" y="3073400"/>
                  </a:cubicBezTo>
                  <a:cubicBezTo>
                    <a:pt x="0" y="3073400"/>
                    <a:pt x="0" y="3073400"/>
                    <a:pt x="0" y="1217883"/>
                  </a:cubicBezTo>
                  <a:cubicBezTo>
                    <a:pt x="1073989" y="1217883"/>
                    <a:pt x="2224238" y="0"/>
                    <a:pt x="33077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800" y="888192"/>
            <a:ext cx="9144000" cy="2387600"/>
          </a:xfrm>
        </p:spPr>
        <p:txBody>
          <a:bodyPr anchor="b"/>
          <a:lstStyle>
            <a:lvl1pPr algn="ctr">
              <a:defRPr sz="6000" b="1" i="1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800" y="3568585"/>
            <a:ext cx="9144000" cy="1181835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400" b="1" i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smtClean="0"/>
              <a:t>Klik for at redigere undertiteltypografien i masteren</a:t>
            </a:r>
            <a:endParaRPr lang="da-DK" dirty="0"/>
          </a:p>
        </p:txBody>
      </p:sp>
      <p:pic>
        <p:nvPicPr>
          <p:cNvPr id="14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71" y="5065304"/>
            <a:ext cx="2487600" cy="906350"/>
          </a:xfrm>
          <a:prstGeom prst="rect">
            <a:avLst/>
          </a:prstGeom>
        </p:spPr>
      </p:pic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87171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Klik for at redigere i master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  <p:pic>
        <p:nvPicPr>
          <p:cNvPr id="7" name="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328" y="6479225"/>
            <a:ext cx="806864" cy="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29330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 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bølge"/>
          <p:cNvGrpSpPr/>
          <p:nvPr userDrawn="1"/>
        </p:nvGrpSpPr>
        <p:grpSpPr>
          <a:xfrm>
            <a:off x="0" y="0"/>
            <a:ext cx="12196800" cy="7337313"/>
            <a:chOff x="0" y="0"/>
            <a:chExt cx="12196800" cy="7337313"/>
          </a:xfrm>
        </p:grpSpPr>
        <p:sp>
          <p:nvSpPr>
            <p:cNvPr id="13" name="Bølge 1"/>
            <p:cNvSpPr>
              <a:spLocks noChangeAspect="1"/>
            </p:cNvSpPr>
            <p:nvPr userDrawn="1"/>
          </p:nvSpPr>
          <p:spPr bwMode="auto">
            <a:xfrm>
              <a:off x="0" y="0"/>
              <a:ext cx="12196800" cy="6872400"/>
            </a:xfrm>
            <a:custGeom>
              <a:avLst/>
              <a:gdLst>
                <a:gd name="connsiteX0" fmla="*/ 12196800 w 12196800"/>
                <a:gd name="connsiteY0" fmla="*/ 0 h 6872400"/>
                <a:gd name="connsiteX1" fmla="*/ 12196800 w 12196800"/>
                <a:gd name="connsiteY1" fmla="*/ 6872400 h 6872400"/>
                <a:gd name="connsiteX2" fmla="*/ 0 w 12196800"/>
                <a:gd name="connsiteY2" fmla="*/ 6872400 h 6872400"/>
                <a:gd name="connsiteX3" fmla="*/ 0 w 12196800"/>
                <a:gd name="connsiteY3" fmla="*/ 6868624 h 6872400"/>
                <a:gd name="connsiteX4" fmla="*/ 0 w 12196800"/>
                <a:gd name="connsiteY4" fmla="*/ 4515330 h 6872400"/>
                <a:gd name="connsiteX5" fmla="*/ 12196800 w 12196800"/>
                <a:gd name="connsiteY5" fmla="*/ 0 h 687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6800" h="6872400">
                  <a:moveTo>
                    <a:pt x="12196800" y="0"/>
                  </a:moveTo>
                  <a:lnTo>
                    <a:pt x="12196800" y="6872400"/>
                  </a:lnTo>
                  <a:lnTo>
                    <a:pt x="0" y="6872400"/>
                  </a:lnTo>
                  <a:lnTo>
                    <a:pt x="0" y="6868624"/>
                  </a:lnTo>
                  <a:cubicBezTo>
                    <a:pt x="0" y="6836387"/>
                    <a:pt x="0" y="6578492"/>
                    <a:pt x="0" y="4515330"/>
                  </a:cubicBezTo>
                  <a:cubicBezTo>
                    <a:pt x="3991449" y="4499420"/>
                    <a:pt x="8237130" y="44549"/>
                    <a:pt x="12196800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4" name="Bølge 2"/>
            <p:cNvSpPr>
              <a:spLocks/>
            </p:cNvSpPr>
            <p:nvPr userDrawn="1"/>
          </p:nvSpPr>
          <p:spPr bwMode="auto">
            <a:xfrm>
              <a:off x="0" y="2201750"/>
              <a:ext cx="12195175" cy="5135563"/>
            </a:xfrm>
            <a:custGeom>
              <a:avLst/>
              <a:gdLst>
                <a:gd name="connsiteX0" fmla="*/ 0 w 12195175"/>
                <a:gd name="connsiteY0" fmla="*/ 0 h 5135563"/>
                <a:gd name="connsiteX1" fmla="*/ 5531996 w 12195175"/>
                <a:gd name="connsiteY1" fmla="*/ 2037669 h 5135563"/>
                <a:gd name="connsiteX2" fmla="*/ 11067169 w 12195175"/>
                <a:gd name="connsiteY2" fmla="*/ 0 h 5135563"/>
                <a:gd name="connsiteX3" fmla="*/ 12195175 w 12195175"/>
                <a:gd name="connsiteY3" fmla="*/ 226054 h 5135563"/>
                <a:gd name="connsiteX4" fmla="*/ 12195175 w 12195175"/>
                <a:gd name="connsiteY4" fmla="*/ 3323948 h 5135563"/>
                <a:gd name="connsiteX5" fmla="*/ 11067169 w 12195175"/>
                <a:gd name="connsiteY5" fmla="*/ 3097894 h 5135563"/>
                <a:gd name="connsiteX6" fmla="*/ 5531996 w 12195175"/>
                <a:gd name="connsiteY6" fmla="*/ 5135563 h 5135563"/>
                <a:gd name="connsiteX7" fmla="*/ 0 w 12195175"/>
                <a:gd name="connsiteY7" fmla="*/ 3097894 h 5135563"/>
                <a:gd name="connsiteX8" fmla="*/ 0 w 12195175"/>
                <a:gd name="connsiteY8" fmla="*/ 0 h 513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5175" h="5135563">
                  <a:moveTo>
                    <a:pt x="0" y="0"/>
                  </a:moveTo>
                  <a:cubicBezTo>
                    <a:pt x="1795277" y="0"/>
                    <a:pt x="3720832" y="2037669"/>
                    <a:pt x="5531996" y="2037669"/>
                  </a:cubicBezTo>
                  <a:cubicBezTo>
                    <a:pt x="7343161" y="2037669"/>
                    <a:pt x="9268714" y="0"/>
                    <a:pt x="11067169" y="0"/>
                  </a:cubicBezTo>
                  <a:cubicBezTo>
                    <a:pt x="11438934" y="0"/>
                    <a:pt x="11813877" y="85964"/>
                    <a:pt x="12195175" y="226054"/>
                  </a:cubicBezTo>
                  <a:lnTo>
                    <a:pt x="12195175" y="3323948"/>
                  </a:lnTo>
                  <a:cubicBezTo>
                    <a:pt x="11813877" y="3187042"/>
                    <a:pt x="11438934" y="3097894"/>
                    <a:pt x="11067169" y="3097894"/>
                  </a:cubicBezTo>
                  <a:cubicBezTo>
                    <a:pt x="9268714" y="3097894"/>
                    <a:pt x="7343161" y="5135563"/>
                    <a:pt x="5531996" y="5135563"/>
                  </a:cubicBezTo>
                  <a:cubicBezTo>
                    <a:pt x="3720832" y="5135563"/>
                    <a:pt x="1795277" y="3097894"/>
                    <a:pt x="0" y="3097894"/>
                  </a:cubicBezTo>
                  <a:cubicBezTo>
                    <a:pt x="0" y="3097894"/>
                    <a:pt x="0" y="30978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5" name="Bølge 3"/>
            <p:cNvSpPr>
              <a:spLocks/>
            </p:cNvSpPr>
            <p:nvPr userDrawn="1"/>
          </p:nvSpPr>
          <p:spPr bwMode="auto">
            <a:xfrm>
              <a:off x="0" y="3280612"/>
              <a:ext cx="12195175" cy="3073400"/>
            </a:xfrm>
            <a:custGeom>
              <a:avLst/>
              <a:gdLst>
                <a:gd name="connsiteX0" fmla="*/ 3307759 w 12195175"/>
                <a:gd name="connsiteY0" fmla="*/ 0 h 3073400"/>
                <a:gd name="connsiteX1" fmla="*/ 6612340 w 12195175"/>
                <a:gd name="connsiteY1" fmla="*/ 1217883 h 3073400"/>
                <a:gd name="connsiteX2" fmla="*/ 9920098 w 12195175"/>
                <a:gd name="connsiteY2" fmla="*/ 0 h 3073400"/>
                <a:gd name="connsiteX3" fmla="*/ 12195175 w 12195175"/>
                <a:gd name="connsiteY3" fmla="*/ 930947 h 3073400"/>
                <a:gd name="connsiteX4" fmla="*/ 12195175 w 12195175"/>
                <a:gd name="connsiteY4" fmla="*/ 2786464 h 3073400"/>
                <a:gd name="connsiteX5" fmla="*/ 9920098 w 12195175"/>
                <a:gd name="connsiteY5" fmla="*/ 1852329 h 3073400"/>
                <a:gd name="connsiteX6" fmla="*/ 6612340 w 12195175"/>
                <a:gd name="connsiteY6" fmla="*/ 3073400 h 3073400"/>
                <a:gd name="connsiteX7" fmla="*/ 3307759 w 12195175"/>
                <a:gd name="connsiteY7" fmla="*/ 1852329 h 3073400"/>
                <a:gd name="connsiteX8" fmla="*/ 0 w 12195175"/>
                <a:gd name="connsiteY8" fmla="*/ 3073400 h 3073400"/>
                <a:gd name="connsiteX9" fmla="*/ 0 w 12195175"/>
                <a:gd name="connsiteY9" fmla="*/ 1217883 h 3073400"/>
                <a:gd name="connsiteX10" fmla="*/ 3307759 w 12195175"/>
                <a:gd name="connsiteY10" fmla="*/ 0 h 30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5175" h="3073400">
                  <a:moveTo>
                    <a:pt x="3307759" y="0"/>
                  </a:moveTo>
                  <a:cubicBezTo>
                    <a:pt x="4388103" y="0"/>
                    <a:pt x="5541529" y="1217883"/>
                    <a:pt x="6612340" y="1217883"/>
                  </a:cubicBezTo>
                  <a:cubicBezTo>
                    <a:pt x="7686329" y="1217883"/>
                    <a:pt x="8836577" y="0"/>
                    <a:pt x="9920098" y="0"/>
                  </a:cubicBezTo>
                  <a:cubicBezTo>
                    <a:pt x="10660451" y="0"/>
                    <a:pt x="11435757" y="570683"/>
                    <a:pt x="12195175" y="930947"/>
                  </a:cubicBezTo>
                  <a:lnTo>
                    <a:pt x="12195175" y="2786464"/>
                  </a:lnTo>
                  <a:cubicBezTo>
                    <a:pt x="11435757" y="2426201"/>
                    <a:pt x="10660451" y="1852329"/>
                    <a:pt x="9920098" y="1852329"/>
                  </a:cubicBezTo>
                  <a:cubicBezTo>
                    <a:pt x="8836577" y="1852329"/>
                    <a:pt x="7686329" y="3073400"/>
                    <a:pt x="6612340" y="3073400"/>
                  </a:cubicBezTo>
                  <a:cubicBezTo>
                    <a:pt x="5541529" y="3073400"/>
                    <a:pt x="4388103" y="1852329"/>
                    <a:pt x="3307759" y="1852329"/>
                  </a:cubicBezTo>
                  <a:cubicBezTo>
                    <a:pt x="2224238" y="1852329"/>
                    <a:pt x="1073989" y="3073400"/>
                    <a:pt x="0" y="3073400"/>
                  </a:cubicBezTo>
                  <a:cubicBezTo>
                    <a:pt x="0" y="3073400"/>
                    <a:pt x="0" y="3073400"/>
                    <a:pt x="0" y="1217883"/>
                  </a:cubicBezTo>
                  <a:cubicBezTo>
                    <a:pt x="1073989" y="1217883"/>
                    <a:pt x="2224238" y="0"/>
                    <a:pt x="33077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da-DK" noProof="0" smtClean="0"/>
              <a:t>Klik for at redigere i master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  <p:sp>
        <p:nvSpPr>
          <p:cNvPr id="4" name="Date_DateCustomA" hidden="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FLD_PresentationTitle" hidden="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 hidden="1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  <p:pic>
        <p:nvPicPr>
          <p:cNvPr id="16" name="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760" y="6479225"/>
            <a:ext cx="810000" cy="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84729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 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bølge"/>
          <p:cNvGrpSpPr/>
          <p:nvPr userDrawn="1"/>
        </p:nvGrpSpPr>
        <p:grpSpPr>
          <a:xfrm>
            <a:off x="0" y="0"/>
            <a:ext cx="12196800" cy="7337313"/>
            <a:chOff x="0" y="0"/>
            <a:chExt cx="12196800" cy="7337313"/>
          </a:xfrm>
        </p:grpSpPr>
        <p:sp>
          <p:nvSpPr>
            <p:cNvPr id="21" name="Bølge 1"/>
            <p:cNvSpPr>
              <a:spLocks noChangeAspect="1"/>
            </p:cNvSpPr>
            <p:nvPr userDrawn="1"/>
          </p:nvSpPr>
          <p:spPr bwMode="auto">
            <a:xfrm>
              <a:off x="0" y="0"/>
              <a:ext cx="12196800" cy="6872400"/>
            </a:xfrm>
            <a:custGeom>
              <a:avLst/>
              <a:gdLst>
                <a:gd name="connsiteX0" fmla="*/ 12196800 w 12196800"/>
                <a:gd name="connsiteY0" fmla="*/ 0 h 6872400"/>
                <a:gd name="connsiteX1" fmla="*/ 12196800 w 12196800"/>
                <a:gd name="connsiteY1" fmla="*/ 6872400 h 6872400"/>
                <a:gd name="connsiteX2" fmla="*/ 0 w 12196800"/>
                <a:gd name="connsiteY2" fmla="*/ 6872400 h 6872400"/>
                <a:gd name="connsiteX3" fmla="*/ 0 w 12196800"/>
                <a:gd name="connsiteY3" fmla="*/ 6868624 h 6872400"/>
                <a:gd name="connsiteX4" fmla="*/ 0 w 12196800"/>
                <a:gd name="connsiteY4" fmla="*/ 4515330 h 6872400"/>
                <a:gd name="connsiteX5" fmla="*/ 12196800 w 12196800"/>
                <a:gd name="connsiteY5" fmla="*/ 0 h 687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6800" h="6872400">
                  <a:moveTo>
                    <a:pt x="12196800" y="0"/>
                  </a:moveTo>
                  <a:lnTo>
                    <a:pt x="12196800" y="6872400"/>
                  </a:lnTo>
                  <a:lnTo>
                    <a:pt x="0" y="6872400"/>
                  </a:lnTo>
                  <a:lnTo>
                    <a:pt x="0" y="6868624"/>
                  </a:lnTo>
                  <a:cubicBezTo>
                    <a:pt x="0" y="6836387"/>
                    <a:pt x="0" y="6578492"/>
                    <a:pt x="0" y="4515330"/>
                  </a:cubicBezTo>
                  <a:cubicBezTo>
                    <a:pt x="3991449" y="4499420"/>
                    <a:pt x="8237130" y="44549"/>
                    <a:pt x="12196800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22" name="Bølge 2"/>
            <p:cNvSpPr>
              <a:spLocks/>
            </p:cNvSpPr>
            <p:nvPr userDrawn="1"/>
          </p:nvSpPr>
          <p:spPr bwMode="auto">
            <a:xfrm>
              <a:off x="0" y="2201750"/>
              <a:ext cx="12195175" cy="5135563"/>
            </a:xfrm>
            <a:custGeom>
              <a:avLst/>
              <a:gdLst>
                <a:gd name="connsiteX0" fmla="*/ 0 w 12195175"/>
                <a:gd name="connsiteY0" fmla="*/ 0 h 5135563"/>
                <a:gd name="connsiteX1" fmla="*/ 5531996 w 12195175"/>
                <a:gd name="connsiteY1" fmla="*/ 2037669 h 5135563"/>
                <a:gd name="connsiteX2" fmla="*/ 11067169 w 12195175"/>
                <a:gd name="connsiteY2" fmla="*/ 0 h 5135563"/>
                <a:gd name="connsiteX3" fmla="*/ 12195175 w 12195175"/>
                <a:gd name="connsiteY3" fmla="*/ 226054 h 5135563"/>
                <a:gd name="connsiteX4" fmla="*/ 12195175 w 12195175"/>
                <a:gd name="connsiteY4" fmla="*/ 3323948 h 5135563"/>
                <a:gd name="connsiteX5" fmla="*/ 11067169 w 12195175"/>
                <a:gd name="connsiteY5" fmla="*/ 3097894 h 5135563"/>
                <a:gd name="connsiteX6" fmla="*/ 5531996 w 12195175"/>
                <a:gd name="connsiteY6" fmla="*/ 5135563 h 5135563"/>
                <a:gd name="connsiteX7" fmla="*/ 0 w 12195175"/>
                <a:gd name="connsiteY7" fmla="*/ 3097894 h 5135563"/>
                <a:gd name="connsiteX8" fmla="*/ 0 w 12195175"/>
                <a:gd name="connsiteY8" fmla="*/ 0 h 513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5175" h="5135563">
                  <a:moveTo>
                    <a:pt x="0" y="0"/>
                  </a:moveTo>
                  <a:cubicBezTo>
                    <a:pt x="1795277" y="0"/>
                    <a:pt x="3720832" y="2037669"/>
                    <a:pt x="5531996" y="2037669"/>
                  </a:cubicBezTo>
                  <a:cubicBezTo>
                    <a:pt x="7343161" y="2037669"/>
                    <a:pt x="9268714" y="0"/>
                    <a:pt x="11067169" y="0"/>
                  </a:cubicBezTo>
                  <a:cubicBezTo>
                    <a:pt x="11438934" y="0"/>
                    <a:pt x="11813877" y="85964"/>
                    <a:pt x="12195175" y="226054"/>
                  </a:cubicBezTo>
                  <a:lnTo>
                    <a:pt x="12195175" y="3323948"/>
                  </a:lnTo>
                  <a:cubicBezTo>
                    <a:pt x="11813877" y="3187042"/>
                    <a:pt x="11438934" y="3097894"/>
                    <a:pt x="11067169" y="3097894"/>
                  </a:cubicBezTo>
                  <a:cubicBezTo>
                    <a:pt x="9268714" y="3097894"/>
                    <a:pt x="7343161" y="5135563"/>
                    <a:pt x="5531996" y="5135563"/>
                  </a:cubicBezTo>
                  <a:cubicBezTo>
                    <a:pt x="3720832" y="5135563"/>
                    <a:pt x="1795277" y="3097894"/>
                    <a:pt x="0" y="3097894"/>
                  </a:cubicBezTo>
                  <a:cubicBezTo>
                    <a:pt x="0" y="3097894"/>
                    <a:pt x="0" y="30978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23" name="Bølge 3"/>
            <p:cNvSpPr>
              <a:spLocks/>
            </p:cNvSpPr>
            <p:nvPr userDrawn="1"/>
          </p:nvSpPr>
          <p:spPr bwMode="auto">
            <a:xfrm>
              <a:off x="0" y="3280612"/>
              <a:ext cx="12195175" cy="3073400"/>
            </a:xfrm>
            <a:custGeom>
              <a:avLst/>
              <a:gdLst>
                <a:gd name="connsiteX0" fmla="*/ 3307759 w 12195175"/>
                <a:gd name="connsiteY0" fmla="*/ 0 h 3073400"/>
                <a:gd name="connsiteX1" fmla="*/ 6612340 w 12195175"/>
                <a:gd name="connsiteY1" fmla="*/ 1217883 h 3073400"/>
                <a:gd name="connsiteX2" fmla="*/ 9920098 w 12195175"/>
                <a:gd name="connsiteY2" fmla="*/ 0 h 3073400"/>
                <a:gd name="connsiteX3" fmla="*/ 12195175 w 12195175"/>
                <a:gd name="connsiteY3" fmla="*/ 930947 h 3073400"/>
                <a:gd name="connsiteX4" fmla="*/ 12195175 w 12195175"/>
                <a:gd name="connsiteY4" fmla="*/ 2786464 h 3073400"/>
                <a:gd name="connsiteX5" fmla="*/ 9920098 w 12195175"/>
                <a:gd name="connsiteY5" fmla="*/ 1852329 h 3073400"/>
                <a:gd name="connsiteX6" fmla="*/ 6612340 w 12195175"/>
                <a:gd name="connsiteY6" fmla="*/ 3073400 h 3073400"/>
                <a:gd name="connsiteX7" fmla="*/ 3307759 w 12195175"/>
                <a:gd name="connsiteY7" fmla="*/ 1852329 h 3073400"/>
                <a:gd name="connsiteX8" fmla="*/ 0 w 12195175"/>
                <a:gd name="connsiteY8" fmla="*/ 3073400 h 3073400"/>
                <a:gd name="connsiteX9" fmla="*/ 0 w 12195175"/>
                <a:gd name="connsiteY9" fmla="*/ 1217883 h 3073400"/>
                <a:gd name="connsiteX10" fmla="*/ 3307759 w 12195175"/>
                <a:gd name="connsiteY10" fmla="*/ 0 h 30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5175" h="3073400">
                  <a:moveTo>
                    <a:pt x="3307759" y="0"/>
                  </a:moveTo>
                  <a:cubicBezTo>
                    <a:pt x="4388103" y="0"/>
                    <a:pt x="5541529" y="1217883"/>
                    <a:pt x="6612340" y="1217883"/>
                  </a:cubicBezTo>
                  <a:cubicBezTo>
                    <a:pt x="7686329" y="1217883"/>
                    <a:pt x="8836577" y="0"/>
                    <a:pt x="9920098" y="0"/>
                  </a:cubicBezTo>
                  <a:cubicBezTo>
                    <a:pt x="10660451" y="0"/>
                    <a:pt x="11435757" y="570683"/>
                    <a:pt x="12195175" y="930947"/>
                  </a:cubicBezTo>
                  <a:lnTo>
                    <a:pt x="12195175" y="2786464"/>
                  </a:lnTo>
                  <a:cubicBezTo>
                    <a:pt x="11435757" y="2426201"/>
                    <a:pt x="10660451" y="1852329"/>
                    <a:pt x="9920098" y="1852329"/>
                  </a:cubicBezTo>
                  <a:cubicBezTo>
                    <a:pt x="8836577" y="1852329"/>
                    <a:pt x="7686329" y="3073400"/>
                    <a:pt x="6612340" y="3073400"/>
                  </a:cubicBezTo>
                  <a:cubicBezTo>
                    <a:pt x="5541529" y="3073400"/>
                    <a:pt x="4388103" y="1852329"/>
                    <a:pt x="3307759" y="1852329"/>
                  </a:cubicBezTo>
                  <a:cubicBezTo>
                    <a:pt x="2224238" y="1852329"/>
                    <a:pt x="1073989" y="3073400"/>
                    <a:pt x="0" y="3073400"/>
                  </a:cubicBezTo>
                  <a:cubicBezTo>
                    <a:pt x="0" y="3073400"/>
                    <a:pt x="0" y="3073400"/>
                    <a:pt x="0" y="1217883"/>
                  </a:cubicBezTo>
                  <a:cubicBezTo>
                    <a:pt x="1073989" y="1217883"/>
                    <a:pt x="2224238" y="0"/>
                    <a:pt x="33077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pic>
        <p:nvPicPr>
          <p:cNvPr id="11" name="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760" y="6479225"/>
            <a:ext cx="810000" cy="3051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880273850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 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bølge"/>
          <p:cNvGrpSpPr/>
          <p:nvPr userDrawn="1"/>
        </p:nvGrpSpPr>
        <p:grpSpPr>
          <a:xfrm>
            <a:off x="0" y="0"/>
            <a:ext cx="12196800" cy="7337313"/>
            <a:chOff x="0" y="0"/>
            <a:chExt cx="12196800" cy="7337313"/>
          </a:xfrm>
        </p:grpSpPr>
        <p:sp>
          <p:nvSpPr>
            <p:cNvPr id="13" name="Bølge 1"/>
            <p:cNvSpPr>
              <a:spLocks noChangeAspect="1"/>
            </p:cNvSpPr>
            <p:nvPr userDrawn="1"/>
          </p:nvSpPr>
          <p:spPr bwMode="auto">
            <a:xfrm>
              <a:off x="0" y="0"/>
              <a:ext cx="12196800" cy="6872400"/>
            </a:xfrm>
            <a:custGeom>
              <a:avLst/>
              <a:gdLst>
                <a:gd name="connsiteX0" fmla="*/ 12196800 w 12196800"/>
                <a:gd name="connsiteY0" fmla="*/ 0 h 6872400"/>
                <a:gd name="connsiteX1" fmla="*/ 12196800 w 12196800"/>
                <a:gd name="connsiteY1" fmla="*/ 6872400 h 6872400"/>
                <a:gd name="connsiteX2" fmla="*/ 0 w 12196800"/>
                <a:gd name="connsiteY2" fmla="*/ 6872400 h 6872400"/>
                <a:gd name="connsiteX3" fmla="*/ 0 w 12196800"/>
                <a:gd name="connsiteY3" fmla="*/ 6868624 h 6872400"/>
                <a:gd name="connsiteX4" fmla="*/ 0 w 12196800"/>
                <a:gd name="connsiteY4" fmla="*/ 4515330 h 6872400"/>
                <a:gd name="connsiteX5" fmla="*/ 12196800 w 12196800"/>
                <a:gd name="connsiteY5" fmla="*/ 0 h 687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6800" h="6872400">
                  <a:moveTo>
                    <a:pt x="12196800" y="0"/>
                  </a:moveTo>
                  <a:lnTo>
                    <a:pt x="12196800" y="6872400"/>
                  </a:lnTo>
                  <a:lnTo>
                    <a:pt x="0" y="6872400"/>
                  </a:lnTo>
                  <a:lnTo>
                    <a:pt x="0" y="6868624"/>
                  </a:lnTo>
                  <a:cubicBezTo>
                    <a:pt x="0" y="6836387"/>
                    <a:pt x="0" y="6578492"/>
                    <a:pt x="0" y="4515330"/>
                  </a:cubicBezTo>
                  <a:cubicBezTo>
                    <a:pt x="3991449" y="4499420"/>
                    <a:pt x="8237130" y="44549"/>
                    <a:pt x="12196800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4" name="Bølge 2"/>
            <p:cNvSpPr>
              <a:spLocks/>
            </p:cNvSpPr>
            <p:nvPr userDrawn="1"/>
          </p:nvSpPr>
          <p:spPr bwMode="auto">
            <a:xfrm>
              <a:off x="0" y="2201750"/>
              <a:ext cx="12195175" cy="5135563"/>
            </a:xfrm>
            <a:custGeom>
              <a:avLst/>
              <a:gdLst>
                <a:gd name="connsiteX0" fmla="*/ 0 w 12195175"/>
                <a:gd name="connsiteY0" fmla="*/ 0 h 5135563"/>
                <a:gd name="connsiteX1" fmla="*/ 5531996 w 12195175"/>
                <a:gd name="connsiteY1" fmla="*/ 2037669 h 5135563"/>
                <a:gd name="connsiteX2" fmla="*/ 11067169 w 12195175"/>
                <a:gd name="connsiteY2" fmla="*/ 0 h 5135563"/>
                <a:gd name="connsiteX3" fmla="*/ 12195175 w 12195175"/>
                <a:gd name="connsiteY3" fmla="*/ 226054 h 5135563"/>
                <a:gd name="connsiteX4" fmla="*/ 12195175 w 12195175"/>
                <a:gd name="connsiteY4" fmla="*/ 3323948 h 5135563"/>
                <a:gd name="connsiteX5" fmla="*/ 11067169 w 12195175"/>
                <a:gd name="connsiteY5" fmla="*/ 3097894 h 5135563"/>
                <a:gd name="connsiteX6" fmla="*/ 5531996 w 12195175"/>
                <a:gd name="connsiteY6" fmla="*/ 5135563 h 5135563"/>
                <a:gd name="connsiteX7" fmla="*/ 0 w 12195175"/>
                <a:gd name="connsiteY7" fmla="*/ 3097894 h 5135563"/>
                <a:gd name="connsiteX8" fmla="*/ 0 w 12195175"/>
                <a:gd name="connsiteY8" fmla="*/ 0 h 513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5175" h="5135563">
                  <a:moveTo>
                    <a:pt x="0" y="0"/>
                  </a:moveTo>
                  <a:cubicBezTo>
                    <a:pt x="1795277" y="0"/>
                    <a:pt x="3720832" y="2037669"/>
                    <a:pt x="5531996" y="2037669"/>
                  </a:cubicBezTo>
                  <a:cubicBezTo>
                    <a:pt x="7343161" y="2037669"/>
                    <a:pt x="9268714" y="0"/>
                    <a:pt x="11067169" y="0"/>
                  </a:cubicBezTo>
                  <a:cubicBezTo>
                    <a:pt x="11438934" y="0"/>
                    <a:pt x="11813877" y="85964"/>
                    <a:pt x="12195175" y="226054"/>
                  </a:cubicBezTo>
                  <a:lnTo>
                    <a:pt x="12195175" y="3323948"/>
                  </a:lnTo>
                  <a:cubicBezTo>
                    <a:pt x="11813877" y="3187042"/>
                    <a:pt x="11438934" y="3097894"/>
                    <a:pt x="11067169" y="3097894"/>
                  </a:cubicBezTo>
                  <a:cubicBezTo>
                    <a:pt x="9268714" y="3097894"/>
                    <a:pt x="7343161" y="5135563"/>
                    <a:pt x="5531996" y="5135563"/>
                  </a:cubicBezTo>
                  <a:cubicBezTo>
                    <a:pt x="3720832" y="5135563"/>
                    <a:pt x="1795277" y="3097894"/>
                    <a:pt x="0" y="3097894"/>
                  </a:cubicBezTo>
                  <a:cubicBezTo>
                    <a:pt x="0" y="3097894"/>
                    <a:pt x="0" y="30978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20" name="Bølge 3"/>
            <p:cNvSpPr>
              <a:spLocks/>
            </p:cNvSpPr>
            <p:nvPr userDrawn="1"/>
          </p:nvSpPr>
          <p:spPr bwMode="auto">
            <a:xfrm>
              <a:off x="0" y="3280612"/>
              <a:ext cx="12195175" cy="3073400"/>
            </a:xfrm>
            <a:custGeom>
              <a:avLst/>
              <a:gdLst>
                <a:gd name="connsiteX0" fmla="*/ 3307759 w 12195175"/>
                <a:gd name="connsiteY0" fmla="*/ 0 h 3073400"/>
                <a:gd name="connsiteX1" fmla="*/ 6612340 w 12195175"/>
                <a:gd name="connsiteY1" fmla="*/ 1217883 h 3073400"/>
                <a:gd name="connsiteX2" fmla="*/ 9920098 w 12195175"/>
                <a:gd name="connsiteY2" fmla="*/ 0 h 3073400"/>
                <a:gd name="connsiteX3" fmla="*/ 12195175 w 12195175"/>
                <a:gd name="connsiteY3" fmla="*/ 930947 h 3073400"/>
                <a:gd name="connsiteX4" fmla="*/ 12195175 w 12195175"/>
                <a:gd name="connsiteY4" fmla="*/ 2786464 h 3073400"/>
                <a:gd name="connsiteX5" fmla="*/ 9920098 w 12195175"/>
                <a:gd name="connsiteY5" fmla="*/ 1852329 h 3073400"/>
                <a:gd name="connsiteX6" fmla="*/ 6612340 w 12195175"/>
                <a:gd name="connsiteY6" fmla="*/ 3073400 h 3073400"/>
                <a:gd name="connsiteX7" fmla="*/ 3307759 w 12195175"/>
                <a:gd name="connsiteY7" fmla="*/ 1852329 h 3073400"/>
                <a:gd name="connsiteX8" fmla="*/ 0 w 12195175"/>
                <a:gd name="connsiteY8" fmla="*/ 3073400 h 3073400"/>
                <a:gd name="connsiteX9" fmla="*/ 0 w 12195175"/>
                <a:gd name="connsiteY9" fmla="*/ 1217883 h 3073400"/>
                <a:gd name="connsiteX10" fmla="*/ 3307759 w 12195175"/>
                <a:gd name="connsiteY10" fmla="*/ 0 h 30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5175" h="3073400">
                  <a:moveTo>
                    <a:pt x="3307759" y="0"/>
                  </a:moveTo>
                  <a:cubicBezTo>
                    <a:pt x="4388103" y="0"/>
                    <a:pt x="5541529" y="1217883"/>
                    <a:pt x="6612340" y="1217883"/>
                  </a:cubicBezTo>
                  <a:cubicBezTo>
                    <a:pt x="7686329" y="1217883"/>
                    <a:pt x="8836577" y="0"/>
                    <a:pt x="9920098" y="0"/>
                  </a:cubicBezTo>
                  <a:cubicBezTo>
                    <a:pt x="10660451" y="0"/>
                    <a:pt x="11435757" y="570683"/>
                    <a:pt x="12195175" y="930947"/>
                  </a:cubicBezTo>
                  <a:lnTo>
                    <a:pt x="12195175" y="2786464"/>
                  </a:lnTo>
                  <a:cubicBezTo>
                    <a:pt x="11435757" y="2426201"/>
                    <a:pt x="10660451" y="1852329"/>
                    <a:pt x="9920098" y="1852329"/>
                  </a:cubicBezTo>
                  <a:cubicBezTo>
                    <a:pt x="8836577" y="1852329"/>
                    <a:pt x="7686329" y="3073400"/>
                    <a:pt x="6612340" y="3073400"/>
                  </a:cubicBezTo>
                  <a:cubicBezTo>
                    <a:pt x="5541529" y="3073400"/>
                    <a:pt x="4388103" y="1852329"/>
                    <a:pt x="3307759" y="1852329"/>
                  </a:cubicBezTo>
                  <a:cubicBezTo>
                    <a:pt x="2224238" y="1852329"/>
                    <a:pt x="1073989" y="3073400"/>
                    <a:pt x="0" y="3073400"/>
                  </a:cubicBezTo>
                  <a:cubicBezTo>
                    <a:pt x="0" y="3073400"/>
                    <a:pt x="0" y="3073400"/>
                    <a:pt x="0" y="1217883"/>
                  </a:cubicBezTo>
                  <a:cubicBezTo>
                    <a:pt x="1073989" y="1217883"/>
                    <a:pt x="2224238" y="0"/>
                    <a:pt x="33077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  <p:pic>
        <p:nvPicPr>
          <p:cNvPr id="15" name="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760" y="6479225"/>
            <a:ext cx="810000" cy="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08199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: Sort logo">
    <p:bg>
      <p:bgPr>
        <a:solidFill>
          <a:srgbClr val="A4C7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bølge"/>
          <p:cNvGrpSpPr/>
          <p:nvPr userDrawn="1"/>
        </p:nvGrpSpPr>
        <p:grpSpPr>
          <a:xfrm>
            <a:off x="0" y="0"/>
            <a:ext cx="12196800" cy="7337313"/>
            <a:chOff x="0" y="0"/>
            <a:chExt cx="12196800" cy="7337313"/>
          </a:xfrm>
        </p:grpSpPr>
        <p:sp>
          <p:nvSpPr>
            <p:cNvPr id="13" name="Bølge 1"/>
            <p:cNvSpPr>
              <a:spLocks noChangeAspect="1"/>
            </p:cNvSpPr>
            <p:nvPr userDrawn="1"/>
          </p:nvSpPr>
          <p:spPr bwMode="auto">
            <a:xfrm>
              <a:off x="0" y="0"/>
              <a:ext cx="12196800" cy="6872400"/>
            </a:xfrm>
            <a:custGeom>
              <a:avLst/>
              <a:gdLst>
                <a:gd name="connsiteX0" fmla="*/ 12196800 w 12196800"/>
                <a:gd name="connsiteY0" fmla="*/ 0 h 6872400"/>
                <a:gd name="connsiteX1" fmla="*/ 12196800 w 12196800"/>
                <a:gd name="connsiteY1" fmla="*/ 6872400 h 6872400"/>
                <a:gd name="connsiteX2" fmla="*/ 0 w 12196800"/>
                <a:gd name="connsiteY2" fmla="*/ 6872400 h 6872400"/>
                <a:gd name="connsiteX3" fmla="*/ 0 w 12196800"/>
                <a:gd name="connsiteY3" fmla="*/ 6868624 h 6872400"/>
                <a:gd name="connsiteX4" fmla="*/ 0 w 12196800"/>
                <a:gd name="connsiteY4" fmla="*/ 4515330 h 6872400"/>
                <a:gd name="connsiteX5" fmla="*/ 12196800 w 12196800"/>
                <a:gd name="connsiteY5" fmla="*/ 0 h 687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6800" h="6872400">
                  <a:moveTo>
                    <a:pt x="12196800" y="0"/>
                  </a:moveTo>
                  <a:lnTo>
                    <a:pt x="12196800" y="6872400"/>
                  </a:lnTo>
                  <a:lnTo>
                    <a:pt x="0" y="6872400"/>
                  </a:lnTo>
                  <a:lnTo>
                    <a:pt x="0" y="6868624"/>
                  </a:lnTo>
                  <a:cubicBezTo>
                    <a:pt x="0" y="6836387"/>
                    <a:pt x="0" y="6578492"/>
                    <a:pt x="0" y="4515330"/>
                  </a:cubicBezTo>
                  <a:cubicBezTo>
                    <a:pt x="3991449" y="4499420"/>
                    <a:pt x="8237130" y="44549"/>
                    <a:pt x="12196800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4" name="Bølge 2"/>
            <p:cNvSpPr>
              <a:spLocks/>
            </p:cNvSpPr>
            <p:nvPr userDrawn="1"/>
          </p:nvSpPr>
          <p:spPr bwMode="auto">
            <a:xfrm>
              <a:off x="0" y="2201750"/>
              <a:ext cx="12195175" cy="5135563"/>
            </a:xfrm>
            <a:custGeom>
              <a:avLst/>
              <a:gdLst>
                <a:gd name="connsiteX0" fmla="*/ 0 w 12195175"/>
                <a:gd name="connsiteY0" fmla="*/ 0 h 5135563"/>
                <a:gd name="connsiteX1" fmla="*/ 5531996 w 12195175"/>
                <a:gd name="connsiteY1" fmla="*/ 2037669 h 5135563"/>
                <a:gd name="connsiteX2" fmla="*/ 11067169 w 12195175"/>
                <a:gd name="connsiteY2" fmla="*/ 0 h 5135563"/>
                <a:gd name="connsiteX3" fmla="*/ 12195175 w 12195175"/>
                <a:gd name="connsiteY3" fmla="*/ 226054 h 5135563"/>
                <a:gd name="connsiteX4" fmla="*/ 12195175 w 12195175"/>
                <a:gd name="connsiteY4" fmla="*/ 3323948 h 5135563"/>
                <a:gd name="connsiteX5" fmla="*/ 11067169 w 12195175"/>
                <a:gd name="connsiteY5" fmla="*/ 3097894 h 5135563"/>
                <a:gd name="connsiteX6" fmla="*/ 5531996 w 12195175"/>
                <a:gd name="connsiteY6" fmla="*/ 5135563 h 5135563"/>
                <a:gd name="connsiteX7" fmla="*/ 0 w 12195175"/>
                <a:gd name="connsiteY7" fmla="*/ 3097894 h 5135563"/>
                <a:gd name="connsiteX8" fmla="*/ 0 w 12195175"/>
                <a:gd name="connsiteY8" fmla="*/ 0 h 513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5175" h="5135563">
                  <a:moveTo>
                    <a:pt x="0" y="0"/>
                  </a:moveTo>
                  <a:cubicBezTo>
                    <a:pt x="1795277" y="0"/>
                    <a:pt x="3720832" y="2037669"/>
                    <a:pt x="5531996" y="2037669"/>
                  </a:cubicBezTo>
                  <a:cubicBezTo>
                    <a:pt x="7343161" y="2037669"/>
                    <a:pt x="9268714" y="0"/>
                    <a:pt x="11067169" y="0"/>
                  </a:cubicBezTo>
                  <a:cubicBezTo>
                    <a:pt x="11438934" y="0"/>
                    <a:pt x="11813877" y="85964"/>
                    <a:pt x="12195175" y="226054"/>
                  </a:cubicBezTo>
                  <a:lnTo>
                    <a:pt x="12195175" y="3323948"/>
                  </a:lnTo>
                  <a:cubicBezTo>
                    <a:pt x="11813877" y="3187042"/>
                    <a:pt x="11438934" y="3097894"/>
                    <a:pt x="11067169" y="3097894"/>
                  </a:cubicBezTo>
                  <a:cubicBezTo>
                    <a:pt x="9268714" y="3097894"/>
                    <a:pt x="7343161" y="5135563"/>
                    <a:pt x="5531996" y="5135563"/>
                  </a:cubicBezTo>
                  <a:cubicBezTo>
                    <a:pt x="3720832" y="5135563"/>
                    <a:pt x="1795277" y="3097894"/>
                    <a:pt x="0" y="3097894"/>
                  </a:cubicBezTo>
                  <a:cubicBezTo>
                    <a:pt x="0" y="3097894"/>
                    <a:pt x="0" y="30978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20" name="Bølge 3"/>
            <p:cNvSpPr>
              <a:spLocks/>
            </p:cNvSpPr>
            <p:nvPr userDrawn="1"/>
          </p:nvSpPr>
          <p:spPr bwMode="auto">
            <a:xfrm>
              <a:off x="0" y="3280612"/>
              <a:ext cx="12195175" cy="3073400"/>
            </a:xfrm>
            <a:custGeom>
              <a:avLst/>
              <a:gdLst>
                <a:gd name="connsiteX0" fmla="*/ 3307759 w 12195175"/>
                <a:gd name="connsiteY0" fmla="*/ 0 h 3073400"/>
                <a:gd name="connsiteX1" fmla="*/ 6612340 w 12195175"/>
                <a:gd name="connsiteY1" fmla="*/ 1217883 h 3073400"/>
                <a:gd name="connsiteX2" fmla="*/ 9920098 w 12195175"/>
                <a:gd name="connsiteY2" fmla="*/ 0 h 3073400"/>
                <a:gd name="connsiteX3" fmla="*/ 12195175 w 12195175"/>
                <a:gd name="connsiteY3" fmla="*/ 930947 h 3073400"/>
                <a:gd name="connsiteX4" fmla="*/ 12195175 w 12195175"/>
                <a:gd name="connsiteY4" fmla="*/ 2786464 h 3073400"/>
                <a:gd name="connsiteX5" fmla="*/ 9920098 w 12195175"/>
                <a:gd name="connsiteY5" fmla="*/ 1852329 h 3073400"/>
                <a:gd name="connsiteX6" fmla="*/ 6612340 w 12195175"/>
                <a:gd name="connsiteY6" fmla="*/ 3073400 h 3073400"/>
                <a:gd name="connsiteX7" fmla="*/ 3307759 w 12195175"/>
                <a:gd name="connsiteY7" fmla="*/ 1852329 h 3073400"/>
                <a:gd name="connsiteX8" fmla="*/ 0 w 12195175"/>
                <a:gd name="connsiteY8" fmla="*/ 3073400 h 3073400"/>
                <a:gd name="connsiteX9" fmla="*/ 0 w 12195175"/>
                <a:gd name="connsiteY9" fmla="*/ 1217883 h 3073400"/>
                <a:gd name="connsiteX10" fmla="*/ 3307759 w 12195175"/>
                <a:gd name="connsiteY10" fmla="*/ 0 h 30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5175" h="3073400">
                  <a:moveTo>
                    <a:pt x="3307759" y="0"/>
                  </a:moveTo>
                  <a:cubicBezTo>
                    <a:pt x="4388103" y="0"/>
                    <a:pt x="5541529" y="1217883"/>
                    <a:pt x="6612340" y="1217883"/>
                  </a:cubicBezTo>
                  <a:cubicBezTo>
                    <a:pt x="7686329" y="1217883"/>
                    <a:pt x="8836577" y="0"/>
                    <a:pt x="9920098" y="0"/>
                  </a:cubicBezTo>
                  <a:cubicBezTo>
                    <a:pt x="10660451" y="0"/>
                    <a:pt x="11435757" y="570683"/>
                    <a:pt x="12195175" y="930947"/>
                  </a:cubicBezTo>
                  <a:lnTo>
                    <a:pt x="12195175" y="2786464"/>
                  </a:lnTo>
                  <a:cubicBezTo>
                    <a:pt x="11435757" y="2426201"/>
                    <a:pt x="10660451" y="1852329"/>
                    <a:pt x="9920098" y="1852329"/>
                  </a:cubicBezTo>
                  <a:cubicBezTo>
                    <a:pt x="8836577" y="1852329"/>
                    <a:pt x="7686329" y="3073400"/>
                    <a:pt x="6612340" y="3073400"/>
                  </a:cubicBezTo>
                  <a:cubicBezTo>
                    <a:pt x="5541529" y="3073400"/>
                    <a:pt x="4388103" y="1852329"/>
                    <a:pt x="3307759" y="1852329"/>
                  </a:cubicBezTo>
                  <a:cubicBezTo>
                    <a:pt x="2224238" y="1852329"/>
                    <a:pt x="1073989" y="3073400"/>
                    <a:pt x="0" y="3073400"/>
                  </a:cubicBezTo>
                  <a:cubicBezTo>
                    <a:pt x="0" y="3073400"/>
                    <a:pt x="0" y="3073400"/>
                    <a:pt x="0" y="1217883"/>
                  </a:cubicBezTo>
                  <a:cubicBezTo>
                    <a:pt x="1073989" y="1217883"/>
                    <a:pt x="2224238" y="0"/>
                    <a:pt x="33077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  <p:pic>
        <p:nvPicPr>
          <p:cNvPr id="15" name="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760" y="6484253"/>
            <a:ext cx="810000" cy="29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16446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515600" cy="1324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smtClean="0"/>
              <a:t>Klik for at redigere i master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0000" y="1800000"/>
            <a:ext cx="10515600" cy="45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4"/>
          </p:nvPr>
        </p:nvSpPr>
        <p:spPr>
          <a:xfrm flipV="1"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895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5" r:id="rId2"/>
    <p:sldLayoutId id="2147483724" r:id="rId3"/>
    <p:sldLayoutId id="2147483726" r:id="rId4"/>
    <p:sldLayoutId id="2147483721" r:id="rId5"/>
    <p:sldLayoutId id="2147483728" r:id="rId6"/>
    <p:sldLayoutId id="2147483729" r:id="rId7"/>
    <p:sldLayoutId id="2147483730" r:id="rId8"/>
    <p:sldLayoutId id="2147483736" r:id="rId9"/>
    <p:sldLayoutId id="2147483731" r:id="rId10"/>
    <p:sldLayoutId id="2147483652" r:id="rId11"/>
    <p:sldLayoutId id="2147483657" r:id="rId12"/>
    <p:sldLayoutId id="2147483660" r:id="rId13"/>
    <p:sldLayoutId id="2147483722" r:id="rId14"/>
    <p:sldLayoutId id="2147483734" r:id="rId15"/>
    <p:sldLayoutId id="2147483733" r:id="rId16"/>
    <p:sldLayoutId id="2147483735" r:id="rId17"/>
    <p:sldLayoutId id="2147483654" r:id="rId18"/>
    <p:sldLayoutId id="2147483655" r:id="rId19"/>
    <p:sldLayoutId id="2147483670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216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864000" indent="-216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216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864000" indent="-216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864000" indent="-216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80" userDrawn="1">
          <p15:clr>
            <a:srgbClr val="F26B43"/>
          </p15:clr>
        </p15:guide>
        <p15:guide id="2" pos="7304" userDrawn="1">
          <p15:clr>
            <a:srgbClr val="F26B43"/>
          </p15:clr>
        </p15:guide>
        <p15:guide id="3" orient="horz" pos="1133" userDrawn="1">
          <p15:clr>
            <a:srgbClr val="F26B43"/>
          </p15:clr>
        </p15:guide>
        <p15:guide id="4" orient="horz" pos="3968" userDrawn="1">
          <p15:clr>
            <a:srgbClr val="F26B43"/>
          </p15:clr>
        </p15:guide>
        <p15:guide id="5" orient="horz" pos="226" userDrawn="1">
          <p15:clr>
            <a:srgbClr val="F26B43"/>
          </p15:clr>
        </p15:guide>
        <p15:guide id="6" orient="horz" pos="10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sz="3600" dirty="0" smtClean="0"/>
              <a:t>Oplæg By og Land</a:t>
            </a:r>
            <a:endParaRPr lang="da-DK" sz="3600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/>
              <a:t>28. marts 2023</a:t>
            </a:r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914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20220824_Præsentation_Prøvehandlinger_Strategiske åbningstræk_Team_TN_CBA_KH_MC_forkortet_Page_47">
            <a:extLst>
              <a:ext uri="{FF2B5EF4-FFF2-40B4-BE49-F238E27FC236}">
                <a16:creationId xmlns:a16="http://schemas.microsoft.com/office/drawing/2014/main" id="{AE017A7B-3919-17CF-4ADD-99B4BE0C6C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9" y="0"/>
            <a:ext cx="9698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3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20220824_Præsentation_Prøvehandlinger_Strategiske åbningstræk_Team_TN_CBA_KH_MC_forkortet_Page_66">
            <a:extLst>
              <a:ext uri="{FF2B5EF4-FFF2-40B4-BE49-F238E27FC236}">
                <a16:creationId xmlns:a16="http://schemas.microsoft.com/office/drawing/2014/main" id="{988035CF-2548-5F10-8FF6-A46F71D85E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9" y="0"/>
            <a:ext cx="9698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0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20220824_Præsentation_Prøvehandlinger_Strategiske åbningstræk_Team_TN_CBA_KH_MC_forkortet_Page_67">
            <a:extLst>
              <a:ext uri="{FF2B5EF4-FFF2-40B4-BE49-F238E27FC236}">
                <a16:creationId xmlns:a16="http://schemas.microsoft.com/office/drawing/2014/main" id="{2E4772B2-956E-A8E9-C4F3-F0E942EFDE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6" y="0"/>
            <a:ext cx="9694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0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20220824_Præsentation_Prøvehandlinger_Strategiske åbningstræk_Team_TN_CBA_KH_MC_forkortet_Page_13">
            <a:extLst>
              <a:ext uri="{FF2B5EF4-FFF2-40B4-BE49-F238E27FC236}">
                <a16:creationId xmlns:a16="http://schemas.microsoft.com/office/drawing/2014/main" id="{C9162378-E96D-2F68-20BA-528D1F2EF6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20" y="-871538"/>
            <a:ext cx="12061934" cy="8529638"/>
          </a:xfrm>
          <a:prstGeom prst="rect">
            <a:avLst/>
          </a:prstGeom>
        </p:spPr>
      </p:pic>
      <p:sp>
        <p:nvSpPr>
          <p:cNvPr id="9" name="Oval billedforklaring 8"/>
          <p:cNvSpPr/>
          <p:nvPr/>
        </p:nvSpPr>
        <p:spPr>
          <a:xfrm>
            <a:off x="5492085" y="24952"/>
            <a:ext cx="2135740" cy="1012304"/>
          </a:xfrm>
          <a:prstGeom prst="wedgeEllipseCallout">
            <a:avLst>
              <a:gd name="adj1" fmla="val -94062"/>
              <a:gd name="adj2" fmla="val 16516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2000" dirty="0" smtClean="0">
                <a:solidFill>
                  <a:schemeClr val="tx1"/>
                </a:solidFill>
              </a:rPr>
              <a:t>Strandhotel</a:t>
            </a:r>
            <a:endParaRPr lang="da-DK" sz="2000" noProof="0" dirty="0" err="1" smtClean="0">
              <a:solidFill>
                <a:schemeClr val="tx1"/>
              </a:solidFill>
            </a:endParaRPr>
          </a:p>
        </p:txBody>
      </p:sp>
      <p:sp>
        <p:nvSpPr>
          <p:cNvPr id="11" name="Oval billedforklaring 10"/>
          <p:cNvSpPr/>
          <p:nvPr/>
        </p:nvSpPr>
        <p:spPr>
          <a:xfrm>
            <a:off x="5706865" y="4369300"/>
            <a:ext cx="2151666" cy="1036489"/>
          </a:xfrm>
          <a:prstGeom prst="wedgeEllipseCallout">
            <a:avLst>
              <a:gd name="adj1" fmla="val -22823"/>
              <a:gd name="adj2" fmla="val -23291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noProof="0" dirty="0" smtClean="0">
                <a:solidFill>
                  <a:schemeClr val="tx1"/>
                </a:solidFill>
              </a:rPr>
              <a:t>Hundested Kro og </a:t>
            </a:r>
            <a:r>
              <a:rPr lang="da-DK" dirty="0">
                <a:solidFill>
                  <a:schemeClr val="tx1"/>
                </a:solidFill>
              </a:rPr>
              <a:t>Hotel</a:t>
            </a:r>
            <a:endParaRPr lang="da-DK" noProof="0" dirty="0" smtClean="0">
              <a:solidFill>
                <a:schemeClr val="tx1"/>
              </a:solidFill>
            </a:endParaRPr>
          </a:p>
        </p:txBody>
      </p:sp>
      <p:sp>
        <p:nvSpPr>
          <p:cNvPr id="12" name="Oval billedforklaring 11"/>
          <p:cNvSpPr/>
          <p:nvPr/>
        </p:nvSpPr>
        <p:spPr>
          <a:xfrm>
            <a:off x="172931" y="4089405"/>
            <a:ext cx="5401018" cy="2418399"/>
          </a:xfrm>
          <a:prstGeom prst="wedgeEllipseCallout">
            <a:avLst>
              <a:gd name="adj1" fmla="val 53139"/>
              <a:gd name="adj2" fmla="val -104182"/>
            </a:avLst>
          </a:prstGeom>
          <a:solidFill>
            <a:srgbClr val="0050B4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2400" b="1" noProof="0" dirty="0" smtClean="0">
                <a:solidFill>
                  <a:schemeClr val="bg1"/>
                </a:solidFill>
              </a:rPr>
              <a:t>Tværgående projekter:</a:t>
            </a:r>
          </a:p>
          <a:p>
            <a:pPr algn="ctr"/>
            <a:r>
              <a:rPr lang="da-DK" sz="2000" noProof="0" dirty="0" smtClean="0">
                <a:solidFill>
                  <a:schemeClr val="bg1"/>
                </a:solidFill>
              </a:rPr>
              <a:t>Designmanual </a:t>
            </a:r>
          </a:p>
          <a:p>
            <a:pPr algn="ctr"/>
            <a:r>
              <a:rPr lang="da-DK" sz="2000" noProof="0" dirty="0" err="1" smtClean="0">
                <a:solidFill>
                  <a:schemeClr val="bg1"/>
                </a:solidFill>
              </a:rPr>
              <a:t>Wayfinding</a:t>
            </a:r>
            <a:endParaRPr lang="da-DK" sz="2000" noProof="0" dirty="0" smtClean="0">
              <a:solidFill>
                <a:schemeClr val="bg1"/>
              </a:solidFill>
            </a:endParaRPr>
          </a:p>
          <a:p>
            <a:pPr algn="ctr"/>
            <a:r>
              <a:rPr lang="da-DK" sz="2000" dirty="0">
                <a:solidFill>
                  <a:schemeClr val="bg1"/>
                </a:solidFill>
              </a:rPr>
              <a:t>T</a:t>
            </a:r>
            <a:r>
              <a:rPr lang="da-DK" sz="2000" dirty="0" smtClean="0">
                <a:solidFill>
                  <a:schemeClr val="bg1"/>
                </a:solidFill>
              </a:rPr>
              <a:t>urismeinfrastruktur</a:t>
            </a:r>
            <a:r>
              <a:rPr lang="da-DK" sz="2000" noProof="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da-DK" sz="2000" dirty="0" smtClean="0">
                <a:solidFill>
                  <a:schemeClr val="bg1"/>
                </a:solidFill>
              </a:rPr>
              <a:t>P</a:t>
            </a:r>
            <a:r>
              <a:rPr lang="da-DK" sz="2000" noProof="0" dirty="0" err="1" smtClean="0">
                <a:solidFill>
                  <a:schemeClr val="bg1"/>
                </a:solidFill>
              </a:rPr>
              <a:t>romenade</a:t>
            </a:r>
            <a:endParaRPr lang="da-DK" sz="2000" noProof="0" dirty="0" smtClean="0">
              <a:solidFill>
                <a:schemeClr val="bg1"/>
              </a:solidFill>
            </a:endParaRPr>
          </a:p>
        </p:txBody>
      </p:sp>
      <p:sp>
        <p:nvSpPr>
          <p:cNvPr id="8" name="Oval billedforklaring 7"/>
          <p:cNvSpPr/>
          <p:nvPr/>
        </p:nvSpPr>
        <p:spPr>
          <a:xfrm>
            <a:off x="449295" y="1288554"/>
            <a:ext cx="2223321" cy="932986"/>
          </a:xfrm>
          <a:prstGeom prst="wedgeEllipseCallout">
            <a:avLst>
              <a:gd name="adj1" fmla="val 47406"/>
              <a:gd name="adj2" fmla="val 128666"/>
            </a:avLst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2000" dirty="0" smtClean="0">
                <a:solidFill>
                  <a:schemeClr val="tx1"/>
                </a:solidFill>
              </a:rPr>
              <a:t>Horisonten</a:t>
            </a:r>
            <a:endParaRPr lang="da-DK" sz="2000" noProof="0" dirty="0" err="1" smtClean="0">
              <a:solidFill>
                <a:schemeClr val="tx1"/>
              </a:solidFill>
            </a:endParaRPr>
          </a:p>
        </p:txBody>
      </p:sp>
      <p:sp>
        <p:nvSpPr>
          <p:cNvPr id="14" name="Oval billedforklaring 13"/>
          <p:cNvSpPr/>
          <p:nvPr/>
        </p:nvSpPr>
        <p:spPr>
          <a:xfrm>
            <a:off x="8166869" y="905156"/>
            <a:ext cx="4208172" cy="1316384"/>
          </a:xfrm>
          <a:prstGeom prst="wedgeEllipseCallout">
            <a:avLst>
              <a:gd name="adj1" fmla="val -82893"/>
              <a:gd name="adj2" fmla="val -27433"/>
            </a:avLst>
          </a:prstGeom>
          <a:solidFill>
            <a:srgbClr val="3E8EDE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2000" dirty="0" smtClean="0">
                <a:solidFill>
                  <a:schemeClr val="tx1"/>
                </a:solidFill>
              </a:rPr>
              <a:t>Nye parkeringsløsninger Bl.a. rangerterræn</a:t>
            </a:r>
            <a:endParaRPr lang="da-DK" sz="2000" noProof="0" dirty="0" smtClean="0">
              <a:solidFill>
                <a:schemeClr val="tx1"/>
              </a:solidFill>
            </a:endParaRPr>
          </a:p>
        </p:txBody>
      </p:sp>
      <p:sp>
        <p:nvSpPr>
          <p:cNvPr id="13" name="Oval billedforklaring 12"/>
          <p:cNvSpPr/>
          <p:nvPr/>
        </p:nvSpPr>
        <p:spPr>
          <a:xfrm>
            <a:off x="7926057" y="4089405"/>
            <a:ext cx="3727679" cy="1542910"/>
          </a:xfrm>
          <a:prstGeom prst="wedgeEllipseCallout">
            <a:avLst>
              <a:gd name="adj1" fmla="val -100337"/>
              <a:gd name="adj2" fmla="val -166765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50B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2000" dirty="0" smtClean="0">
                <a:solidFill>
                  <a:schemeClr val="tx1"/>
                </a:solidFill>
              </a:rPr>
              <a:t>I GANG:  Prøvehandlinger med trafik og beplantning </a:t>
            </a:r>
            <a:endParaRPr lang="da-DK" sz="2000" noProof="0" dirty="0" err="1" smtClean="0">
              <a:solidFill>
                <a:schemeClr val="tx1"/>
              </a:solidFill>
            </a:endParaRPr>
          </a:p>
        </p:txBody>
      </p:sp>
      <p:sp>
        <p:nvSpPr>
          <p:cNvPr id="10" name="Oval billedforklaring 9"/>
          <p:cNvSpPr/>
          <p:nvPr/>
        </p:nvSpPr>
        <p:spPr>
          <a:xfrm>
            <a:off x="2987891" y="968535"/>
            <a:ext cx="2325107" cy="960778"/>
          </a:xfrm>
          <a:prstGeom prst="wedgeEllipseCallout">
            <a:avLst>
              <a:gd name="adj1" fmla="val 5641"/>
              <a:gd name="adj2" fmla="val 109642"/>
            </a:avLst>
          </a:prstGeom>
          <a:solidFill>
            <a:schemeClr val="bg1"/>
          </a:solidFill>
          <a:ln>
            <a:solidFill>
              <a:srgbClr val="02020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2000" dirty="0" smtClean="0">
                <a:solidFill>
                  <a:schemeClr val="tx1"/>
                </a:solidFill>
              </a:rPr>
              <a:t>Klimasikring</a:t>
            </a:r>
            <a:endParaRPr lang="da-DK" sz="2000" noProof="0" dirty="0" smtClean="0">
              <a:solidFill>
                <a:schemeClr val="tx1"/>
              </a:solidFill>
            </a:endParaRPr>
          </a:p>
        </p:txBody>
      </p:sp>
      <p:sp>
        <p:nvSpPr>
          <p:cNvPr id="17" name="Oval billedforklaring 16"/>
          <p:cNvSpPr/>
          <p:nvPr/>
        </p:nvSpPr>
        <p:spPr>
          <a:xfrm>
            <a:off x="9516894" y="2262286"/>
            <a:ext cx="2675106" cy="1310476"/>
          </a:xfrm>
          <a:prstGeom prst="wedgeEllipseCallout">
            <a:avLst>
              <a:gd name="adj1" fmla="val -122022"/>
              <a:gd name="adj2" fmla="val -20808"/>
            </a:avLst>
          </a:prstGeom>
          <a:solidFill>
            <a:schemeClr val="bg1"/>
          </a:solidFill>
          <a:ln>
            <a:solidFill>
              <a:srgbClr val="02020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2000" noProof="0" dirty="0" smtClean="0">
                <a:solidFill>
                  <a:schemeClr val="tx1"/>
                </a:solidFill>
              </a:rPr>
              <a:t>Fortætning af handel i Nørregade</a:t>
            </a:r>
          </a:p>
        </p:txBody>
      </p:sp>
      <p:sp>
        <p:nvSpPr>
          <p:cNvPr id="18" name="Ellipse 17"/>
          <p:cNvSpPr/>
          <p:nvPr/>
        </p:nvSpPr>
        <p:spPr>
          <a:xfrm>
            <a:off x="826851" y="0"/>
            <a:ext cx="2480553" cy="700391"/>
          </a:xfrm>
          <a:prstGeom prst="ellipse">
            <a:avLst/>
          </a:prstGeom>
          <a:solidFill>
            <a:schemeClr val="bg1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 smtClean="0"/>
          </a:p>
        </p:txBody>
      </p:sp>
    </p:spTree>
    <p:extLst>
      <p:ext uri="{BB962C8B-B14F-4D97-AF65-F5344CB8AC3E}">
        <p14:creationId xmlns:p14="http://schemas.microsoft.com/office/powerpoint/2010/main" val="385134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870857" y="1306287"/>
            <a:ext cx="1000466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3600" dirty="0">
                <a:solidFill>
                  <a:srgbClr val="003B71"/>
                </a:solidFill>
              </a:rPr>
              <a:t>T</a:t>
            </a:r>
            <a:r>
              <a:rPr lang="da-DK" sz="3600" dirty="0" smtClean="0">
                <a:solidFill>
                  <a:srgbClr val="003B71"/>
                </a:solidFill>
              </a:rPr>
              <a:t>værgående projekter</a:t>
            </a:r>
          </a:p>
          <a:p>
            <a:endParaRPr lang="da-DK" dirty="0">
              <a:solidFill>
                <a:srgbClr val="003B71"/>
              </a:solidFill>
            </a:endParaRPr>
          </a:p>
          <a:p>
            <a:pPr marL="990900" lvl="3" indent="-342900">
              <a:buAutoNum type="alphaLcPeriod"/>
            </a:pPr>
            <a:r>
              <a:rPr lang="da-DK" sz="2400" i="1" dirty="0">
                <a:solidFill>
                  <a:srgbClr val="003B71"/>
                </a:solidFill>
              </a:rPr>
              <a:t>Designmanual og byrumsinventarkatalog - fælles for by og havn</a:t>
            </a:r>
            <a:endParaRPr lang="da-DK" sz="2400" i="1" dirty="0" smtClean="0">
              <a:solidFill>
                <a:srgbClr val="003B71"/>
              </a:solidFill>
            </a:endParaRPr>
          </a:p>
          <a:p>
            <a:pPr marL="990900" lvl="3" indent="-342900">
              <a:buFontTx/>
              <a:buAutoNum type="alphaLcPeriod"/>
            </a:pPr>
            <a:r>
              <a:rPr lang="da-DK" sz="2400" i="1" dirty="0">
                <a:solidFill>
                  <a:srgbClr val="003B71"/>
                </a:solidFill>
              </a:rPr>
              <a:t>Forbedret </a:t>
            </a:r>
            <a:r>
              <a:rPr lang="da-DK" sz="2400" i="1" dirty="0" err="1" smtClean="0">
                <a:solidFill>
                  <a:srgbClr val="003B71"/>
                </a:solidFill>
              </a:rPr>
              <a:t>wayfinding</a:t>
            </a:r>
            <a:r>
              <a:rPr lang="da-DK" sz="2400" i="1" dirty="0">
                <a:solidFill>
                  <a:srgbClr val="003B71"/>
                </a:solidFill>
              </a:rPr>
              <a:t> og </a:t>
            </a:r>
            <a:r>
              <a:rPr lang="da-DK" sz="2400" i="1" dirty="0" smtClean="0">
                <a:solidFill>
                  <a:srgbClr val="003B71"/>
                </a:solidFill>
              </a:rPr>
              <a:t>havnepromenade</a:t>
            </a:r>
          </a:p>
          <a:p>
            <a:pPr marL="990900" lvl="3" indent="-342900">
              <a:buAutoNum type="alphaLcPeriod"/>
            </a:pPr>
            <a:r>
              <a:rPr lang="da-DK" sz="2400" i="1" dirty="0" smtClean="0">
                <a:solidFill>
                  <a:srgbClr val="003B71"/>
                </a:solidFill>
              </a:rPr>
              <a:t>Udbygge turismeinfrastruktur med fokus på styrkelse af </a:t>
            </a:r>
            <a:r>
              <a:rPr lang="da-DK" sz="2400" i="1" dirty="0" err="1" smtClean="0">
                <a:solidFill>
                  <a:srgbClr val="003B71"/>
                </a:solidFill>
              </a:rPr>
              <a:t>outdoorturisme</a:t>
            </a:r>
            <a:r>
              <a:rPr lang="da-DK" sz="2400" i="1" dirty="0" smtClean="0">
                <a:solidFill>
                  <a:srgbClr val="003B71"/>
                </a:solidFill>
              </a:rPr>
              <a:t> </a:t>
            </a:r>
          </a:p>
          <a:p>
            <a:pPr marL="990900" lvl="3" indent="-342900">
              <a:buFontTx/>
              <a:buAutoNum type="alphaLcPeriod"/>
            </a:pPr>
            <a:r>
              <a:rPr lang="da-DK" sz="2400" i="1" dirty="0" smtClean="0">
                <a:solidFill>
                  <a:srgbClr val="003B71"/>
                </a:solidFill>
              </a:rPr>
              <a:t>Målrettet </a:t>
            </a:r>
            <a:r>
              <a:rPr lang="da-DK" sz="2400" i="1" dirty="0">
                <a:solidFill>
                  <a:srgbClr val="003B71"/>
                </a:solidFill>
              </a:rPr>
              <a:t>udbygning af </a:t>
            </a:r>
            <a:r>
              <a:rPr lang="da-DK" sz="2400" i="1" dirty="0" smtClean="0">
                <a:solidFill>
                  <a:srgbClr val="003B71"/>
                </a:solidFill>
              </a:rPr>
              <a:t>overnatningskapacitet</a:t>
            </a:r>
          </a:p>
          <a:p>
            <a:pPr marL="990900" lvl="3" indent="-342900">
              <a:buAutoNum type="alphaLcPeriod"/>
            </a:pPr>
            <a:r>
              <a:rPr lang="da-DK" sz="2400" i="1" dirty="0" smtClean="0">
                <a:solidFill>
                  <a:srgbClr val="003B71"/>
                </a:solidFill>
              </a:rPr>
              <a:t>Nye parkeringsløsninger (Rangerarealet)</a:t>
            </a:r>
          </a:p>
        </p:txBody>
      </p:sp>
    </p:spTree>
    <p:extLst>
      <p:ext uri="{BB962C8B-B14F-4D97-AF65-F5344CB8AC3E}">
        <p14:creationId xmlns:p14="http://schemas.microsoft.com/office/powerpoint/2010/main" val="381835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20220824_Præsentation_Prøvehandlinger_Strategiske åbningstræk_Team_TN_CBA_KH_MC_forkortet_Page_73">
            <a:extLst>
              <a:ext uri="{FF2B5EF4-FFF2-40B4-BE49-F238E27FC236}">
                <a16:creationId xmlns:a16="http://schemas.microsoft.com/office/drawing/2014/main" id="{96E1AD06-227E-82DC-DA3B-36C81A2EC0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37" y="-755780"/>
            <a:ext cx="11724571" cy="8291070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653143" y="6306244"/>
            <a:ext cx="110007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b="1" dirty="0" smtClean="0">
                <a:solidFill>
                  <a:schemeClr val="tx2"/>
                </a:solidFill>
              </a:rPr>
              <a:t>Styrket sammenhæng mellem by og havn gennem designmanual</a:t>
            </a:r>
            <a:endParaRPr lang="da-DK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71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Råt og autentisk Hundested</a:t>
            </a:r>
            <a:br>
              <a:rPr lang="da-DK" dirty="0" smtClean="0"/>
            </a:br>
            <a:endParaRPr lang="da-DK" sz="32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16</a:t>
            </a:fld>
            <a:endParaRPr lang="da-DK" noProof="0" dirty="0"/>
          </a:p>
        </p:txBody>
      </p:sp>
      <p:sp>
        <p:nvSpPr>
          <p:cNvPr id="7" name="Rektangel 6"/>
          <p:cNvSpPr/>
          <p:nvPr/>
        </p:nvSpPr>
        <p:spPr>
          <a:xfrm>
            <a:off x="980248" y="1684800"/>
            <a:ext cx="1596697" cy="36844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000" b="1" noProof="0" dirty="0" smtClean="0"/>
              <a:t>PARKERING OG FLOW</a:t>
            </a:r>
          </a:p>
        </p:txBody>
      </p:sp>
      <p:sp>
        <p:nvSpPr>
          <p:cNvPr id="9" name="Rektangel 8"/>
          <p:cNvSpPr/>
          <p:nvPr/>
        </p:nvSpPr>
        <p:spPr>
          <a:xfrm>
            <a:off x="2676697" y="1684800"/>
            <a:ext cx="1804516" cy="36844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000" b="1" noProof="0" dirty="0" smtClean="0"/>
              <a:t>KLIMATILPASSET BYRUM</a:t>
            </a:r>
          </a:p>
        </p:txBody>
      </p:sp>
      <p:sp>
        <p:nvSpPr>
          <p:cNvPr id="10" name="Rektangel 9"/>
          <p:cNvSpPr/>
          <p:nvPr/>
        </p:nvSpPr>
        <p:spPr>
          <a:xfrm>
            <a:off x="4580965" y="1684800"/>
            <a:ext cx="3408872" cy="36844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000" b="1" noProof="0" dirty="0" smtClean="0"/>
              <a:t>HELÅRLIGT, ALSIDIGT KULTUR- OG ERHVERVSLIV</a:t>
            </a:r>
          </a:p>
        </p:txBody>
      </p:sp>
      <p:sp>
        <p:nvSpPr>
          <p:cNvPr id="11" name="Rektangel 10"/>
          <p:cNvSpPr/>
          <p:nvPr/>
        </p:nvSpPr>
        <p:spPr>
          <a:xfrm>
            <a:off x="8089589" y="1684800"/>
            <a:ext cx="1937519" cy="36844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000" b="1" noProof="0" dirty="0" smtClean="0"/>
              <a:t>OVERNATNINGSKAPACITET</a:t>
            </a:r>
          </a:p>
        </p:txBody>
      </p:sp>
      <p:sp>
        <p:nvSpPr>
          <p:cNvPr id="12" name="Rektangel 11"/>
          <p:cNvSpPr/>
          <p:nvPr/>
        </p:nvSpPr>
        <p:spPr>
          <a:xfrm>
            <a:off x="4053434" y="2180471"/>
            <a:ext cx="2917767" cy="2395146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noProof="0" dirty="0" smtClean="0"/>
              <a:t>GUBBEN TIL PROMENADEN</a:t>
            </a:r>
          </a:p>
        </p:txBody>
      </p:sp>
      <p:sp>
        <p:nvSpPr>
          <p:cNvPr id="15" name="Rektangel 14"/>
          <p:cNvSpPr/>
          <p:nvPr/>
        </p:nvSpPr>
        <p:spPr>
          <a:xfrm>
            <a:off x="7109341" y="2180471"/>
            <a:ext cx="2917767" cy="2395146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noProof="0" dirty="0" smtClean="0"/>
              <a:t>STRANDHOTEL OG STATIONSOMRÅDE</a:t>
            </a:r>
          </a:p>
        </p:txBody>
      </p:sp>
      <p:sp>
        <p:nvSpPr>
          <p:cNvPr id="16" name="Rektangel 15"/>
          <p:cNvSpPr/>
          <p:nvPr/>
        </p:nvSpPr>
        <p:spPr>
          <a:xfrm>
            <a:off x="980248" y="2172158"/>
            <a:ext cx="2935047" cy="2395146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noProof="0" dirty="0" smtClean="0"/>
              <a:t>HAVBADET OG HORISONTEN</a:t>
            </a:r>
          </a:p>
        </p:txBody>
      </p:sp>
      <p:sp>
        <p:nvSpPr>
          <p:cNvPr id="17" name="Tekstfelt 16"/>
          <p:cNvSpPr txBox="1"/>
          <p:nvPr/>
        </p:nvSpPr>
        <p:spPr>
          <a:xfrm>
            <a:off x="10266218" y="1684800"/>
            <a:ext cx="85484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000" dirty="0" smtClean="0"/>
              <a:t>Temaer</a:t>
            </a:r>
          </a:p>
        </p:txBody>
      </p:sp>
      <p:sp>
        <p:nvSpPr>
          <p:cNvPr id="18" name="Tekstfelt 17"/>
          <p:cNvSpPr txBox="1"/>
          <p:nvPr/>
        </p:nvSpPr>
        <p:spPr>
          <a:xfrm>
            <a:off x="10253067" y="3224155"/>
            <a:ext cx="165269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000" dirty="0" smtClean="0"/>
              <a:t>Fokusområder</a:t>
            </a:r>
          </a:p>
        </p:txBody>
      </p:sp>
      <p:sp>
        <p:nvSpPr>
          <p:cNvPr id="19" name="Rektangel 18"/>
          <p:cNvSpPr/>
          <p:nvPr/>
        </p:nvSpPr>
        <p:spPr>
          <a:xfrm>
            <a:off x="3273518" y="4723420"/>
            <a:ext cx="2145337" cy="1330036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dirty="0" smtClean="0"/>
              <a:t>GUBBEN OG FORPLADSEN</a:t>
            </a:r>
            <a:endParaRPr lang="da-DK" sz="2000" noProof="0" dirty="0" smtClean="0"/>
          </a:p>
        </p:txBody>
      </p:sp>
      <p:sp>
        <p:nvSpPr>
          <p:cNvPr id="20" name="Rektangel 19"/>
          <p:cNvSpPr/>
          <p:nvPr/>
        </p:nvSpPr>
        <p:spPr>
          <a:xfrm>
            <a:off x="5559799" y="4723420"/>
            <a:ext cx="2158090" cy="1330036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dirty="0" smtClean="0"/>
              <a:t>DEN MARITIME LEGEPLADS OG TRÆBRYGGEN</a:t>
            </a:r>
            <a:endParaRPr lang="da-DK" sz="2000" noProof="0" dirty="0" smtClean="0"/>
          </a:p>
        </p:txBody>
      </p:sp>
      <p:sp>
        <p:nvSpPr>
          <p:cNvPr id="21" name="Rektangel 20"/>
          <p:cNvSpPr/>
          <p:nvPr/>
        </p:nvSpPr>
        <p:spPr>
          <a:xfrm>
            <a:off x="980248" y="4723420"/>
            <a:ext cx="2158090" cy="1330036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noProof="0" dirty="0" smtClean="0"/>
              <a:t>HAVBADET</a:t>
            </a:r>
          </a:p>
        </p:txBody>
      </p:sp>
      <p:sp>
        <p:nvSpPr>
          <p:cNvPr id="22" name="Rektangel 21"/>
          <p:cNvSpPr/>
          <p:nvPr/>
        </p:nvSpPr>
        <p:spPr>
          <a:xfrm>
            <a:off x="7855527" y="4702844"/>
            <a:ext cx="2171581" cy="1330036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noProof="0" dirty="0" smtClean="0"/>
              <a:t>MELLEM-RUMMET</a:t>
            </a:r>
          </a:p>
        </p:txBody>
      </p:sp>
      <p:sp>
        <p:nvSpPr>
          <p:cNvPr id="23" name="Tekstfelt 22"/>
          <p:cNvSpPr txBox="1"/>
          <p:nvPr/>
        </p:nvSpPr>
        <p:spPr>
          <a:xfrm>
            <a:off x="10253067" y="5080662"/>
            <a:ext cx="141064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000" dirty="0"/>
              <a:t>S</a:t>
            </a:r>
            <a:r>
              <a:rPr lang="da-DK" sz="2000" dirty="0" smtClean="0"/>
              <a:t>trategiske </a:t>
            </a:r>
          </a:p>
          <a:p>
            <a:r>
              <a:rPr lang="da-DK" sz="2000" dirty="0" smtClean="0"/>
              <a:t>åbningstræk</a:t>
            </a:r>
          </a:p>
        </p:txBody>
      </p:sp>
      <p:sp>
        <p:nvSpPr>
          <p:cNvPr id="3" name="Ellipse 2"/>
          <p:cNvSpPr/>
          <p:nvPr/>
        </p:nvSpPr>
        <p:spPr>
          <a:xfrm>
            <a:off x="3847561" y="3977531"/>
            <a:ext cx="3335251" cy="2532305"/>
          </a:xfrm>
          <a:prstGeom prst="ellipse">
            <a:avLst/>
          </a:prstGeom>
          <a:noFill/>
          <a:ln w="444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 smtClean="0"/>
          </a:p>
        </p:txBody>
      </p:sp>
    </p:spTree>
    <p:extLst>
      <p:ext uri="{BB962C8B-B14F-4D97-AF65-F5344CB8AC3E}">
        <p14:creationId xmlns:p14="http://schemas.microsoft.com/office/powerpoint/2010/main" val="87669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1522800" y="888192"/>
            <a:ext cx="9144000" cy="1754996"/>
          </a:xfrm>
        </p:spPr>
        <p:txBody>
          <a:bodyPr/>
          <a:lstStyle/>
          <a:p>
            <a:r>
              <a:rPr lang="da-DK" dirty="0" smtClean="0"/>
              <a:t>Horisonten</a:t>
            </a:r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17</a:t>
            </a:fld>
            <a:endParaRPr lang="da-DK" dirty="0"/>
          </a:p>
        </p:txBody>
      </p:sp>
      <p:sp>
        <p:nvSpPr>
          <p:cNvPr id="2" name="Und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/>
              <a:t>Ny a</a:t>
            </a:r>
            <a:r>
              <a:rPr lang="da-DK" dirty="0" smtClean="0"/>
              <a:t>ttraktion </a:t>
            </a:r>
            <a:r>
              <a:rPr lang="da-DK" dirty="0" smtClean="0"/>
              <a:t>på Nordmolen i Hundested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70741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545738"/>
            <a:ext cx="10515600" cy="1324800"/>
          </a:xfrm>
        </p:spPr>
        <p:txBody>
          <a:bodyPr/>
          <a:lstStyle/>
          <a:p>
            <a:r>
              <a:rPr lang="da-DK" dirty="0" smtClean="0"/>
              <a:t>Fra ARCTIC til HORISONTEN til….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080000" y="1499963"/>
            <a:ext cx="10515600" cy="4500000"/>
          </a:xfrm>
        </p:spPr>
        <p:txBody>
          <a:bodyPr/>
          <a:lstStyle/>
          <a:p>
            <a:r>
              <a:rPr lang="da-DK" dirty="0" smtClean="0"/>
              <a:t>ARCTIC (2017)</a:t>
            </a:r>
          </a:p>
          <a:p>
            <a:pPr lvl="1"/>
            <a:r>
              <a:rPr lang="da-DK" dirty="0" smtClean="0"/>
              <a:t>Grønland</a:t>
            </a:r>
          </a:p>
          <a:p>
            <a:pPr lvl="1"/>
            <a:r>
              <a:rPr lang="da-DK" dirty="0" smtClean="0"/>
              <a:t>Arktis  </a:t>
            </a:r>
          </a:p>
          <a:p>
            <a:pPr lvl="1"/>
            <a:r>
              <a:rPr lang="da-DK" dirty="0" smtClean="0"/>
              <a:t>Klima </a:t>
            </a:r>
          </a:p>
          <a:p>
            <a:r>
              <a:rPr lang="da-DK" dirty="0" smtClean="0"/>
              <a:t>HORISONTEN (2022)</a:t>
            </a:r>
          </a:p>
          <a:p>
            <a:pPr lvl="1"/>
            <a:r>
              <a:rPr lang="da-DK" dirty="0" smtClean="0"/>
              <a:t>Knud Rasmussen – polarforskeren (kernefortælling)</a:t>
            </a:r>
          </a:p>
          <a:p>
            <a:pPr lvl="1"/>
            <a:r>
              <a:rPr lang="da-DK" dirty="0" smtClean="0"/>
              <a:t>Den besøgenes oplevelse</a:t>
            </a:r>
          </a:p>
          <a:p>
            <a:pPr lvl="1"/>
            <a:r>
              <a:rPr lang="da-DK" dirty="0" smtClean="0"/>
              <a:t>Lokalt fællesskab </a:t>
            </a:r>
          </a:p>
          <a:p>
            <a:r>
              <a:rPr lang="da-DK" dirty="0" smtClean="0"/>
              <a:t>XX (2027?)</a:t>
            </a:r>
          </a:p>
          <a:p>
            <a:pPr lvl="1"/>
            <a:r>
              <a:rPr lang="da-DK" dirty="0" smtClean="0"/>
              <a:t>Turistattraktion, oplevelse, helårs</a:t>
            </a:r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265" y="3104363"/>
            <a:ext cx="28479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10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19</a:t>
            </a:fld>
            <a:endParaRPr lang="da-DK" noProof="0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88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52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20220824_Præsentation_Prøvehandlinger_Strategiske åbningstræk_Team_TN_CBA_KH_MC_forkortet_Page_12">
            <a:extLst>
              <a:ext uri="{FF2B5EF4-FFF2-40B4-BE49-F238E27FC236}">
                <a16:creationId xmlns:a16="http://schemas.microsoft.com/office/drawing/2014/main" id="{46277E32-30EE-346F-36FC-7A45024926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05" y="-1113413"/>
            <a:ext cx="12944477" cy="915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4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7125" y="350223"/>
            <a:ext cx="10515600" cy="1324800"/>
          </a:xfrm>
        </p:spPr>
        <p:txBody>
          <a:bodyPr/>
          <a:lstStyle/>
          <a:p>
            <a:r>
              <a:rPr lang="da-DK" dirty="0" smtClean="0"/>
              <a:t>Kernefortællingen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 smtClean="0"/>
              <a:t>Knud Rasmussen</a:t>
            </a:r>
          </a:p>
          <a:p>
            <a:r>
              <a:rPr lang="da-DK" dirty="0" smtClean="0"/>
              <a:t>Opdagelse </a:t>
            </a:r>
          </a:p>
          <a:p>
            <a:r>
              <a:rPr lang="da-DK" dirty="0" smtClean="0"/>
              <a:t>Kulturmøder </a:t>
            </a:r>
          </a:p>
          <a:p>
            <a:r>
              <a:rPr lang="da-DK" dirty="0" smtClean="0"/>
              <a:t>Læring </a:t>
            </a:r>
          </a:p>
          <a:p>
            <a:r>
              <a:rPr lang="da-DK" dirty="0" smtClean="0"/>
              <a:t>Udfordring </a:t>
            </a:r>
          </a:p>
          <a:p>
            <a:r>
              <a:rPr lang="da-DK" dirty="0" smtClean="0"/>
              <a:t>Naturoplevelse og grænser</a:t>
            </a:r>
          </a:p>
          <a:p>
            <a:r>
              <a:rPr lang="da-DK" dirty="0" smtClean="0"/>
              <a:t>Grønland og det arktiske</a:t>
            </a:r>
          </a:p>
          <a:p>
            <a:r>
              <a:rPr lang="da-DK" dirty="0" smtClean="0"/>
              <a:t>Horisonten </a:t>
            </a:r>
          </a:p>
          <a:p>
            <a:pPr lvl="1"/>
            <a:r>
              <a:rPr lang="da-DK" dirty="0" smtClean="0"/>
              <a:t>Dengang og i dag…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039" y="4716404"/>
            <a:ext cx="6429374" cy="1795003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507" y="2606559"/>
            <a:ext cx="2077593" cy="1677323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378" y="2609722"/>
            <a:ext cx="1400175" cy="1685925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5"/>
          <a:srcRect l="4412"/>
          <a:stretch/>
        </p:blipFill>
        <p:spPr>
          <a:xfrm>
            <a:off x="9093054" y="450856"/>
            <a:ext cx="2992333" cy="2012429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3378" y="450856"/>
            <a:ext cx="3606977" cy="2012429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3054" y="2598678"/>
            <a:ext cx="2970359" cy="168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18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21</a:t>
            </a:fld>
            <a:endParaRPr lang="da-DK" noProof="0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567"/>
            <a:ext cx="12250453" cy="682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79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22</a:t>
            </a:fld>
            <a:endParaRPr lang="da-DK" noProof="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867427"/>
            <a:ext cx="10954476" cy="511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18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23</a:t>
            </a:fld>
            <a:endParaRPr lang="da-DK" noProof="0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912" y="2726168"/>
            <a:ext cx="6476048" cy="3392216"/>
          </a:xfrm>
          <a:prstGeom prst="rect">
            <a:avLst/>
          </a:prstGeom>
          <a:ln>
            <a:noFill/>
          </a:ln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10" y="365761"/>
            <a:ext cx="6309358" cy="31546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6657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24</a:t>
            </a:fld>
            <a:endParaRPr lang="da-DK" noProof="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6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0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Videre proces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Politisk styregruppe</a:t>
            </a:r>
          </a:p>
          <a:p>
            <a:r>
              <a:rPr lang="da-DK" dirty="0" smtClean="0"/>
              <a:t>Udviklingschef</a:t>
            </a:r>
          </a:p>
          <a:p>
            <a:r>
              <a:rPr lang="da-DK" dirty="0" err="1" smtClean="0"/>
              <a:t>Advisory</a:t>
            </a:r>
            <a:r>
              <a:rPr lang="da-DK" dirty="0" smtClean="0"/>
              <a:t> Board </a:t>
            </a:r>
          </a:p>
          <a:p>
            <a:r>
              <a:rPr lang="da-DK" dirty="0" smtClean="0"/>
              <a:t>Skærpet kernefortælling</a:t>
            </a:r>
          </a:p>
          <a:p>
            <a:r>
              <a:rPr lang="da-DK" dirty="0" smtClean="0"/>
              <a:t>Dialog med fonde</a:t>
            </a:r>
          </a:p>
          <a:p>
            <a:r>
              <a:rPr lang="da-DK" dirty="0" smtClean="0"/>
              <a:t>Afklaring af fondskonstruktion</a:t>
            </a:r>
          </a:p>
          <a:p>
            <a:r>
              <a:rPr lang="da-DK" dirty="0" smtClean="0"/>
              <a:t>Løbende: lokal inddragelse og forankring </a:t>
            </a:r>
          </a:p>
          <a:p>
            <a:endParaRPr lang="da-DK" dirty="0" smtClean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25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571585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Tak for opmærksomheden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26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00640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20220824_Præsentation_Prøvehandlinger_Strategiske åbningstræk_Team_TN_CBA_KH_MC_forkortet_Page_29">
            <a:extLst>
              <a:ext uri="{FF2B5EF4-FFF2-40B4-BE49-F238E27FC236}">
                <a16:creationId xmlns:a16="http://schemas.microsoft.com/office/drawing/2014/main" id="{C13ED60E-E8E1-C295-0078-3C17E28911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192" y="-718458"/>
            <a:ext cx="11569378" cy="81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600" dirty="0" smtClean="0"/>
              <a:t>Modtagelsen af Udviklingsplan for Hundested</a:t>
            </a: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11" name="Pladsholder til indhold 10"/>
          <p:cNvSpPr>
            <a:spLocks noGrp="1"/>
          </p:cNvSpPr>
          <p:nvPr>
            <p:ph idx="1"/>
          </p:nvPr>
        </p:nvSpPr>
        <p:spPr>
          <a:xfrm>
            <a:off x="957943" y="1684800"/>
            <a:ext cx="10544351" cy="4977257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endParaRPr lang="da-DK" dirty="0"/>
          </a:p>
          <a:p>
            <a:pPr marL="514350" lvl="0" indent="-514350">
              <a:buFont typeface="+mj-lt"/>
              <a:buAutoNum type="arabicPeriod"/>
            </a:pPr>
            <a:r>
              <a:rPr lang="da-DK" dirty="0" smtClean="0"/>
              <a:t>Byrådsmøde i juni 2022</a:t>
            </a:r>
          </a:p>
          <a:p>
            <a:pPr lvl="1"/>
            <a:r>
              <a:rPr lang="da-DK" dirty="0" smtClean="0"/>
              <a:t>Stor og enstemmig opbakning til planen fra hele byrådet</a:t>
            </a:r>
            <a:endParaRPr lang="da-DK" dirty="0"/>
          </a:p>
          <a:p>
            <a:pPr marL="514350" lvl="0" indent="-514350">
              <a:buFont typeface="+mj-lt"/>
              <a:buAutoNum type="arabicPeriod"/>
            </a:pPr>
            <a:r>
              <a:rPr lang="da-DK" dirty="0" smtClean="0"/>
              <a:t>Præsentation af planen på borgermøde i august 2022</a:t>
            </a:r>
          </a:p>
          <a:p>
            <a:pPr lvl="1"/>
            <a:r>
              <a:rPr lang="da-DK" dirty="0" smtClean="0"/>
              <a:t>Planen budt velkommen af borgerne i et helt overvejende positivt klima</a:t>
            </a:r>
          </a:p>
          <a:p>
            <a:pPr lvl="1"/>
            <a:r>
              <a:rPr lang="da-DK" dirty="0" smtClean="0"/>
              <a:t>Skepsis over sommeren ved trafikale prøvehandlinger 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pPr/>
              <a:t>4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24038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20220824_Præsentation_Prøvehandlinger_Strategiske åbningstræk_Team_TN_CBA_KH_MC_forkortet_Page_13">
            <a:extLst>
              <a:ext uri="{FF2B5EF4-FFF2-40B4-BE49-F238E27FC236}">
                <a16:creationId xmlns:a16="http://schemas.microsoft.com/office/drawing/2014/main" id="{C9162378-E96D-2F68-20BA-528D1F2EF6A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99"/>
          <a:stretch/>
        </p:blipFill>
        <p:spPr>
          <a:xfrm>
            <a:off x="327913" y="-314189"/>
            <a:ext cx="12061934" cy="5783172"/>
          </a:xfrm>
          <a:prstGeom prst="rect">
            <a:avLst/>
          </a:prstGeom>
        </p:spPr>
      </p:pic>
      <p:sp>
        <p:nvSpPr>
          <p:cNvPr id="4" name="Oval billedforklaring 3"/>
          <p:cNvSpPr/>
          <p:nvPr/>
        </p:nvSpPr>
        <p:spPr>
          <a:xfrm>
            <a:off x="588362" y="1584738"/>
            <a:ext cx="2327556" cy="1117858"/>
          </a:xfrm>
          <a:prstGeom prst="wedgeEllipseCallout">
            <a:avLst>
              <a:gd name="adj1" fmla="val -3853"/>
              <a:gd name="adj2" fmla="val 14558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2000" noProof="0" dirty="0" err="1" smtClean="0">
                <a:solidFill>
                  <a:schemeClr val="tx1"/>
                </a:solidFill>
              </a:rPr>
              <a:t>Havbad</a:t>
            </a:r>
            <a:endParaRPr lang="da-DK" sz="2000" noProof="0" dirty="0" smtClean="0">
              <a:solidFill>
                <a:schemeClr val="tx1"/>
              </a:solidFill>
            </a:endParaRPr>
          </a:p>
          <a:p>
            <a:pPr algn="ctr"/>
            <a:r>
              <a:rPr lang="da-DK" sz="2000" dirty="0" smtClean="0">
                <a:solidFill>
                  <a:schemeClr val="tx1"/>
                </a:solidFill>
              </a:rPr>
              <a:t>30 mio. kr.</a:t>
            </a:r>
            <a:endParaRPr lang="da-DK" sz="2000" noProof="0" dirty="0" smtClean="0">
              <a:solidFill>
                <a:schemeClr val="tx1"/>
              </a:solidFill>
            </a:endParaRPr>
          </a:p>
        </p:txBody>
      </p:sp>
      <p:sp>
        <p:nvSpPr>
          <p:cNvPr id="5" name="Oval billedforklaring 4"/>
          <p:cNvSpPr/>
          <p:nvPr/>
        </p:nvSpPr>
        <p:spPr>
          <a:xfrm>
            <a:off x="5975784" y="749030"/>
            <a:ext cx="3226581" cy="1394637"/>
          </a:xfrm>
          <a:prstGeom prst="wedgeEllipseCallout">
            <a:avLst>
              <a:gd name="adj1" fmla="val -25972"/>
              <a:gd name="adj2" fmla="val 93714"/>
            </a:avLst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2000" noProof="0" dirty="0" smtClean="0">
                <a:solidFill>
                  <a:schemeClr val="tx1"/>
                </a:solidFill>
              </a:rPr>
              <a:t>Gubben plads </a:t>
            </a:r>
          </a:p>
          <a:p>
            <a:pPr algn="ctr"/>
            <a:r>
              <a:rPr lang="da-DK" sz="2000" noProof="0" dirty="0" smtClean="0">
                <a:solidFill>
                  <a:schemeClr val="tx1"/>
                </a:solidFill>
              </a:rPr>
              <a:t>&amp; tilbygning</a:t>
            </a:r>
          </a:p>
          <a:p>
            <a:pPr algn="ctr"/>
            <a:r>
              <a:rPr lang="da-DK" sz="2000" dirty="0" smtClean="0">
                <a:solidFill>
                  <a:schemeClr val="tx1"/>
                </a:solidFill>
              </a:rPr>
              <a:t>15 mio. kr</a:t>
            </a:r>
            <a:r>
              <a:rPr lang="da-DK" sz="2000" dirty="0" smtClean="0">
                <a:solidFill>
                  <a:schemeClr val="bg1"/>
                </a:solidFill>
              </a:rPr>
              <a:t>.</a:t>
            </a:r>
            <a:endParaRPr lang="da-DK" sz="2000" noProof="0" dirty="0" smtClean="0">
              <a:solidFill>
                <a:schemeClr val="bg1"/>
              </a:solidFill>
            </a:endParaRPr>
          </a:p>
        </p:txBody>
      </p:sp>
      <p:sp>
        <p:nvSpPr>
          <p:cNvPr id="6" name="Oval billedforklaring 5"/>
          <p:cNvSpPr/>
          <p:nvPr/>
        </p:nvSpPr>
        <p:spPr>
          <a:xfrm>
            <a:off x="3277544" y="827283"/>
            <a:ext cx="2464230" cy="1316384"/>
          </a:xfrm>
          <a:prstGeom prst="wedgeEllipseCallout">
            <a:avLst>
              <a:gd name="adj1" fmla="val 41531"/>
              <a:gd name="adj2" fmla="val 119615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2000" dirty="0" smtClean="0">
                <a:solidFill>
                  <a:schemeClr val="tx1"/>
                </a:solidFill>
              </a:rPr>
              <a:t>Træbrygge &amp;</a:t>
            </a:r>
            <a:endParaRPr lang="da-DK" sz="2000" dirty="0">
              <a:solidFill>
                <a:schemeClr val="tx1"/>
              </a:solidFill>
            </a:endParaRPr>
          </a:p>
          <a:p>
            <a:pPr algn="ctr"/>
            <a:r>
              <a:rPr lang="da-DK" sz="2000" dirty="0" smtClean="0">
                <a:solidFill>
                  <a:schemeClr val="tx1"/>
                </a:solidFill>
              </a:rPr>
              <a:t>Legeplads </a:t>
            </a:r>
            <a:r>
              <a:rPr lang="da-DK" sz="2000" noProof="0" dirty="0" smtClean="0">
                <a:solidFill>
                  <a:schemeClr val="tx1"/>
                </a:solidFill>
              </a:rPr>
              <a:t>15-20 mio. kr.</a:t>
            </a:r>
          </a:p>
        </p:txBody>
      </p:sp>
      <p:sp>
        <p:nvSpPr>
          <p:cNvPr id="7" name="Oval billedforklaring 6"/>
          <p:cNvSpPr/>
          <p:nvPr/>
        </p:nvSpPr>
        <p:spPr>
          <a:xfrm>
            <a:off x="8149157" y="2702596"/>
            <a:ext cx="2851687" cy="1316384"/>
          </a:xfrm>
          <a:prstGeom prst="wedgeEllipseCallout">
            <a:avLst>
              <a:gd name="adj1" fmla="val -16975"/>
              <a:gd name="adj2" fmla="val 87827"/>
            </a:avLst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2000" noProof="0" dirty="0" smtClean="0">
                <a:solidFill>
                  <a:schemeClr val="tx1"/>
                </a:solidFill>
              </a:rPr>
              <a:t>Mellemrummet</a:t>
            </a:r>
          </a:p>
          <a:p>
            <a:pPr algn="ctr"/>
            <a:r>
              <a:rPr lang="da-DK" sz="2000" dirty="0" smtClean="0">
                <a:solidFill>
                  <a:schemeClr val="tx1"/>
                </a:solidFill>
              </a:rPr>
              <a:t>40 mio. kr.</a:t>
            </a:r>
            <a:endParaRPr lang="da-DK" sz="2000" noProof="0" dirty="0" smtClean="0">
              <a:solidFill>
                <a:schemeClr val="tx1"/>
              </a:solidFill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588362" y="386985"/>
            <a:ext cx="2986977" cy="62701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3600" noProof="0" dirty="0" smtClean="0"/>
              <a:t>Åbningstræk</a:t>
            </a:r>
          </a:p>
        </p:txBody>
      </p:sp>
    </p:spTree>
    <p:extLst>
      <p:ext uri="{BB962C8B-B14F-4D97-AF65-F5344CB8AC3E}">
        <p14:creationId xmlns:p14="http://schemas.microsoft.com/office/powerpoint/2010/main" val="421569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20220824_Præsentation_Prøvehandlinger_Strategiske åbningstræk_Team_TN_CBA_KH_MC_forkortet_Page_34">
            <a:extLst>
              <a:ext uri="{FF2B5EF4-FFF2-40B4-BE49-F238E27FC236}">
                <a16:creationId xmlns:a16="http://schemas.microsoft.com/office/drawing/2014/main" id="{9D729223-EA60-FDF2-BB39-6F8B642979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1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8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20220824_Præsentation_Prøvehandlinger_Strategiske åbningstræk_Team_TN_CBA_KH_MC_forkortet_Page_59">
            <a:extLst>
              <a:ext uri="{FF2B5EF4-FFF2-40B4-BE49-F238E27FC236}">
                <a16:creationId xmlns:a16="http://schemas.microsoft.com/office/drawing/2014/main" id="{48538015-5E59-7A8B-DD29-8B940C31DA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9" y="0"/>
            <a:ext cx="9698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9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20220824_Præsentation_Prøvehandlinger_Strategiske åbningstræk_Team_TN_CBA_KH_MC_forkortet_Page_32">
            <a:extLst>
              <a:ext uri="{FF2B5EF4-FFF2-40B4-BE49-F238E27FC236}">
                <a16:creationId xmlns:a16="http://schemas.microsoft.com/office/drawing/2014/main" id="{03AB9F6C-55CA-46DC-742C-7ABF7521BF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1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5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20220824_Præsentation_Prøvehandlinger_Strategiske åbningstræk_Team_TN_CBA_KH_MC_forkortet_Page_54">
            <a:extLst>
              <a:ext uri="{FF2B5EF4-FFF2-40B4-BE49-F238E27FC236}">
                <a16:creationId xmlns:a16="http://schemas.microsoft.com/office/drawing/2014/main" id="{11A94AD8-1C46-BCCB-8F99-F33CB554C0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9" y="0"/>
            <a:ext cx="9698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5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 Skabelon">
  <a:themeElements>
    <a:clrScheme name="Halsnæs Kommune">
      <a:dk1>
        <a:srgbClr val="000000"/>
      </a:dk1>
      <a:lt1>
        <a:srgbClr val="FFFFFF"/>
      </a:lt1>
      <a:dk2>
        <a:srgbClr val="003B71"/>
      </a:dk2>
      <a:lt2>
        <a:srgbClr val="D2D0CD"/>
      </a:lt2>
      <a:accent1>
        <a:srgbClr val="00AEEF"/>
      </a:accent1>
      <a:accent2>
        <a:srgbClr val="00A887"/>
      </a:accent2>
      <a:accent3>
        <a:srgbClr val="C4D600"/>
      </a:accent3>
      <a:accent4>
        <a:srgbClr val="C3002F"/>
      </a:accent4>
      <a:accent5>
        <a:srgbClr val="FFA400"/>
      </a:accent5>
      <a:accent6>
        <a:srgbClr val="FFEC00"/>
      </a:accent6>
      <a:hlink>
        <a:srgbClr val="0050B4"/>
      </a:hlink>
      <a:folHlink>
        <a:srgbClr val="662E6B"/>
      </a:folHlink>
    </a:clrScheme>
    <a:fontScheme name="Halsnæs Kommu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alpha val="75000"/>
          </a:schemeClr>
        </a:solidFill>
        <a:ln>
          <a:solidFill>
            <a:srgbClr val="E1007A"/>
          </a:solidFill>
          <a:prstDash val="dash"/>
        </a:ln>
      </a:spPr>
      <a:bodyPr rtlCol="0" anchor="ctr"/>
      <a:lstStyle>
        <a:defPPr algn="ctr">
          <a:defRPr sz="20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custClrLst>
    <a:custClr name="Halsnæs blå">
      <a:srgbClr val="0050B4"/>
    </a:custClr>
    <a:custClr name="Halsnæs gul">
      <a:srgbClr val="FFE600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Grøn mørk">
      <a:srgbClr val="265B4D"/>
    </a:custClr>
    <a:custClr name="Grøn ">
      <a:srgbClr val="00A887"/>
    </a:custClr>
    <a:custClr name="Grøn mellem">
      <a:srgbClr val="4F7F70"/>
    </a:custClr>
    <a:custClr name="Grøn lys">
      <a:srgbClr val="789E91"/>
    </a:custClr>
    <a:custClr name="Lime">
      <a:srgbClr val="C4D600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Rød mørk">
      <a:srgbClr val="C3002F"/>
    </a:custClr>
    <a:custClr name="Pink">
      <a:srgbClr val="E1007A"/>
    </a:custClr>
    <a:custClr name="Rød">
      <a:srgbClr val="F7323F"/>
    </a:custClr>
    <a:custClr name="Orange mørk">
      <a:srgbClr val="FF5000"/>
    </a:custClr>
    <a:custClr name="Orange">
      <a:srgbClr val="FFA400"/>
    </a:custClr>
    <a:custClr name="Gul">
      <a:srgbClr val="FFEC00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Lilla">
      <a:srgbClr val="662E6B"/>
    </a:custClr>
    <a:custClr name="Blå mørk">
      <a:srgbClr val="003B71"/>
    </a:custClr>
    <a:custClr name="Blå">
      <a:srgbClr val="00AEEF"/>
    </a:custClr>
    <a:custClr name="Blå mellem">
      <a:srgbClr val="3E8EDE"/>
    </a:custClr>
    <a:custClr name="Blå lys">
      <a:srgbClr val="7DAED3"/>
    </a:custClr>
    <a:custClr name="Blå meget lys">
      <a:srgbClr val="A4C7E2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Grå mørk">
      <a:srgbClr val="55565A"/>
    </a:custClr>
    <a:custClr name="Grå">
      <a:srgbClr val="8A8A8D"/>
    </a:custClr>
    <a:custClr name="Grå mellem">
      <a:srgbClr val="B3B2B1"/>
    </a:custClr>
    <a:custClr name="Grå lys">
      <a:srgbClr val="D2D0CD"/>
    </a:custClr>
  </a:custClrLst>
  <a:extLst>
    <a:ext uri="{05A4C25C-085E-4340-85A3-A5531E510DB2}">
      <thm15:themeFamily xmlns:thm15="http://schemas.microsoft.com/office/thememl/2012/main" name="PowerPoint Skabelon.potx" id="{E79135FA-1C28-4420-BE9B-20835B20BA29}" vid="{C3C7B94D-5992-4CD2-BF2E-E59A0FF1054E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Halsnæs blå">
      <a:srgbClr val="0050B4"/>
    </a:custClr>
    <a:custClr name="Halsnæs gul">
      <a:srgbClr val="FFE600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Grøn mørk">
      <a:srgbClr val="265B4D"/>
    </a:custClr>
    <a:custClr name="Grøn ">
      <a:srgbClr val="00A887"/>
    </a:custClr>
    <a:custClr name="Grøn mellem">
      <a:srgbClr val="4F7F70"/>
    </a:custClr>
    <a:custClr name="Grøn lys">
      <a:srgbClr val="789E91"/>
    </a:custClr>
    <a:custClr name="Lime">
      <a:srgbClr val="C4D600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Rød mørk">
      <a:srgbClr val="C3002F"/>
    </a:custClr>
    <a:custClr name="Pink">
      <a:srgbClr val="E1007A"/>
    </a:custClr>
    <a:custClr name="Rød">
      <a:srgbClr val="F7323F"/>
    </a:custClr>
    <a:custClr name="Orange mørk">
      <a:srgbClr val="FF5000"/>
    </a:custClr>
    <a:custClr name="Orange">
      <a:srgbClr val="FFA400"/>
    </a:custClr>
    <a:custClr name="Gul">
      <a:srgbClr val="FFEC00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Lilla">
      <a:srgbClr val="662E6B"/>
    </a:custClr>
    <a:custClr name="Blå mørk">
      <a:srgbClr val="003B71"/>
    </a:custClr>
    <a:custClr name="Blå">
      <a:srgbClr val="00AEEF"/>
    </a:custClr>
    <a:custClr name="Blå mellem">
      <a:srgbClr val="3E8EDE"/>
    </a:custClr>
    <a:custClr name="Blå lys">
      <a:srgbClr val="7DAED3"/>
    </a:custClr>
    <a:custClr name="Blå meget lys">
      <a:srgbClr val="A4C7E2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Grå mørk">
      <a:srgbClr val="55565A"/>
    </a:custClr>
    <a:custClr name="Grå">
      <a:srgbClr val="8A8A8D"/>
    </a:custClr>
    <a:custClr name="Grå mellem">
      <a:srgbClr val="B3B2B1"/>
    </a:custClr>
    <a:custClr name="Grå lys">
      <a:srgbClr val="D2D0C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Halsnæs blå">
      <a:srgbClr val="0050B4"/>
    </a:custClr>
    <a:custClr name="Halsnæs gul">
      <a:srgbClr val="FFE600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Grøn mørk">
      <a:srgbClr val="265B4D"/>
    </a:custClr>
    <a:custClr name="Grøn ">
      <a:srgbClr val="00A887"/>
    </a:custClr>
    <a:custClr name="Grøn mellem">
      <a:srgbClr val="4F7F70"/>
    </a:custClr>
    <a:custClr name="Grøn lys">
      <a:srgbClr val="789E91"/>
    </a:custClr>
    <a:custClr name="Lime">
      <a:srgbClr val="C4D600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Rød mørk">
      <a:srgbClr val="C3002F"/>
    </a:custClr>
    <a:custClr name="Pink">
      <a:srgbClr val="E1007A"/>
    </a:custClr>
    <a:custClr name="Rød">
      <a:srgbClr val="F7323F"/>
    </a:custClr>
    <a:custClr name="Orange mørk">
      <a:srgbClr val="FF5000"/>
    </a:custClr>
    <a:custClr name="Orange">
      <a:srgbClr val="FFA400"/>
    </a:custClr>
    <a:custClr name="Gul">
      <a:srgbClr val="FFEC00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Lilla">
      <a:srgbClr val="662E6B"/>
    </a:custClr>
    <a:custClr name="Blå mørk">
      <a:srgbClr val="003B71"/>
    </a:custClr>
    <a:custClr name="Blå">
      <a:srgbClr val="00AEEF"/>
    </a:custClr>
    <a:custClr name="Blå mellem">
      <a:srgbClr val="3E8EDE"/>
    </a:custClr>
    <a:custClr name="Blå lys">
      <a:srgbClr val="7DAED3"/>
    </a:custClr>
    <a:custClr name="Blå meget lys">
      <a:srgbClr val="A4C7E2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Grå mørk">
      <a:srgbClr val="55565A"/>
    </a:custClr>
    <a:custClr name="Grå">
      <a:srgbClr val="8A8A8D"/>
    </a:custClr>
    <a:custClr name="Grå mellem">
      <a:srgbClr val="B3B2B1"/>
    </a:custClr>
    <a:custClr name="Grå lys">
      <a:srgbClr val="D2D0C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F27DC4FE4FB574DA5CFB7D7A94092EA" ma:contentTypeVersion="14" ma:contentTypeDescription="Opret et nyt dokument." ma:contentTypeScope="" ma:versionID="a8ce2af0c427d7c35ad50f81cc586a12">
  <xsd:schema xmlns:xsd="http://www.w3.org/2001/XMLSchema" xmlns:xs="http://www.w3.org/2001/XMLSchema" xmlns:p="http://schemas.microsoft.com/office/2006/metadata/properties" xmlns:ns3="1467ec4e-86c2-44c6-b4ba-f4831493734b" xmlns:ns4="755cbae7-2838-41b4-a719-1f9507097df5" targetNamespace="http://schemas.microsoft.com/office/2006/metadata/properties" ma:root="true" ma:fieldsID="29c40eee15716b8b30a84b89fd5c3fcc" ns3:_="" ns4:_="">
    <xsd:import namespace="1467ec4e-86c2-44c6-b4ba-f4831493734b"/>
    <xsd:import namespace="755cbae7-2838-41b4-a719-1f9507097df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67ec4e-86c2-44c6-b4ba-f483149373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5cbae7-2838-41b4-a719-1f9507097df5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Hashværdi for deling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467ec4e-86c2-44c6-b4ba-f4831493734b" xsi:nil="true"/>
  </documentManagement>
</p:properties>
</file>

<file path=customXml/itemProps1.xml><?xml version="1.0" encoding="utf-8"?>
<ds:datastoreItem xmlns:ds="http://schemas.openxmlformats.org/officeDocument/2006/customXml" ds:itemID="{9EE34367-0125-4D21-9C19-FD6DEC2196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77D156A-8990-4F54-94B6-29F676FF0C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67ec4e-86c2-44c6-b4ba-f4831493734b"/>
    <ds:schemaRef ds:uri="755cbae7-2838-41b4-a719-1f9507097d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1882E09-4E17-4B1A-BA05-754671A5ABC5}">
  <ds:schemaRefs>
    <ds:schemaRef ds:uri="http://purl.org/dc/terms/"/>
    <ds:schemaRef ds:uri="http://schemas.openxmlformats.org/package/2006/metadata/core-properties"/>
    <ds:schemaRef ds:uri="http://purl.org/dc/dcmitype/"/>
    <ds:schemaRef ds:uri="755cbae7-2838-41b4-a719-1f9507097df5"/>
    <ds:schemaRef ds:uri="http://purl.org/dc/elements/1.1/"/>
    <ds:schemaRef ds:uri="http://schemas.microsoft.com/office/2006/metadata/properties"/>
    <ds:schemaRef ds:uri="1467ec4e-86c2-44c6-b4ba-f4831493734b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296</Words>
  <Application>Microsoft Office PowerPoint</Application>
  <PresentationFormat>Widescreen</PresentationFormat>
  <Paragraphs>100</Paragraphs>
  <Slides>26</Slides>
  <Notes>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1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26</vt:i4>
      </vt:variant>
    </vt:vector>
  </HeadingPairs>
  <TitlesOfParts>
    <vt:vector size="28" baseType="lpstr">
      <vt:lpstr>Arial</vt:lpstr>
      <vt:lpstr>PowerPoint Skabelon</vt:lpstr>
      <vt:lpstr>Oplæg By og Land</vt:lpstr>
      <vt:lpstr>PowerPoint-præsentation</vt:lpstr>
      <vt:lpstr>PowerPoint-præsentation</vt:lpstr>
      <vt:lpstr>Modtagelsen af Udviklingsplan for Hundested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Råt og autentisk Hundested </vt:lpstr>
      <vt:lpstr>Horisonten</vt:lpstr>
      <vt:lpstr>Fra ARCTIC til HORISONTEN til….</vt:lpstr>
      <vt:lpstr>PowerPoint-præsentation</vt:lpstr>
      <vt:lpstr>Kernefortællingen </vt:lpstr>
      <vt:lpstr>PowerPoint-præsentation</vt:lpstr>
      <vt:lpstr>PowerPoint-præsentation</vt:lpstr>
      <vt:lpstr>PowerPoint-præsentation</vt:lpstr>
      <vt:lpstr>PowerPoint-præsentation</vt:lpstr>
      <vt:lpstr>Videre proces</vt:lpstr>
      <vt:lpstr>Tak for opmærksomheden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2022-05-09T07:24:39Z</dcterms:created>
  <dcterms:modified xsi:type="dcterms:W3CDTF">2023-03-28T15:54:48Z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  <property fmtid="{D5CDD505-2E9C-101B-9397-08002B2CF9AE}" pid="3" name="ContentTypeId">
    <vt:lpwstr>0x0101001F27DC4FE4FB574DA5CFB7D7A94092EA</vt:lpwstr>
  </property>
</Properties>
</file>